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2" r:id="rId2"/>
    <p:sldId id="277" r:id="rId3"/>
    <p:sldId id="264" r:id="rId4"/>
    <p:sldId id="278" r:id="rId5"/>
    <p:sldId id="280" r:id="rId6"/>
    <p:sldId id="275" r:id="rId7"/>
    <p:sldId id="265" r:id="rId8"/>
    <p:sldId id="281" r:id="rId9"/>
    <p:sldId id="269" r:id="rId10"/>
    <p:sldId id="266" r:id="rId11"/>
    <p:sldId id="282" r:id="rId12"/>
    <p:sldId id="273" r:id="rId13"/>
    <p:sldId id="274" r:id="rId14"/>
    <p:sldId id="276" r:id="rId15"/>
    <p:sldId id="283" r:id="rId16"/>
    <p:sldId id="285" r:id="rId17"/>
    <p:sldId id="284" r:id="rId18"/>
    <p:sldId id="295" r:id="rId19"/>
    <p:sldId id="307" r:id="rId20"/>
    <p:sldId id="308" r:id="rId21"/>
    <p:sldId id="296" r:id="rId22"/>
    <p:sldId id="297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8" r:id="rId31"/>
    <p:sldId id="299" r:id="rId32"/>
    <p:sldId id="300" r:id="rId33"/>
    <p:sldId id="293" r:id="rId34"/>
    <p:sldId id="294" r:id="rId35"/>
    <p:sldId id="301" r:id="rId36"/>
    <p:sldId id="302" r:id="rId37"/>
    <p:sldId id="303" r:id="rId38"/>
    <p:sldId id="304" r:id="rId39"/>
    <p:sldId id="305" r:id="rId40"/>
    <p:sldId id="306" r:id="rId41"/>
    <p:sldId id="268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CACA"/>
    <a:srgbClr val="ECB3B5"/>
    <a:srgbClr val="F0D598"/>
    <a:srgbClr val="D9B75E"/>
    <a:srgbClr val="E7B0B8"/>
    <a:srgbClr val="E6B64B"/>
    <a:srgbClr val="A4D8C2"/>
    <a:srgbClr val="C4F0DF"/>
    <a:srgbClr val="75D47C"/>
    <a:srgbClr val="ADED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A93704-828B-294A-B2A8-024AFD555F0F}" v="50" dt="2022-02-03T22:43:49.134"/>
    <p1510:client id="{2FBE57DA-3378-4B99-B2D7-896DA96D0AAA}" v="1" dt="2022-02-04T00:23:31.180"/>
    <p1510:client id="{97038D39-B3E7-42A6-BE71-4026122D2857}" v="4" dt="2022-03-10T05:24:42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6" d="100"/>
          <a:sy n="166" d="100"/>
        </p:scale>
        <p:origin x="1644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솔" userId="e4e860528c2fc0de" providerId="LiveId" clId="{06A93704-828B-294A-B2A8-024AFD555F0F}"/>
    <pc:docChg chg="undo custSel addSld delSld modSld sldOrd">
      <pc:chgData name="이 솔" userId="e4e860528c2fc0de" providerId="LiveId" clId="{06A93704-828B-294A-B2A8-024AFD555F0F}" dt="2022-02-03T23:16:54.862" v="1045" actId="1076"/>
      <pc:docMkLst>
        <pc:docMk/>
      </pc:docMkLst>
      <pc:sldChg chg="modSp mod">
        <pc:chgData name="이 솔" userId="e4e860528c2fc0de" providerId="LiveId" clId="{06A93704-828B-294A-B2A8-024AFD555F0F}" dt="2022-02-03T23:16:22.645" v="1040" actId="1076"/>
        <pc:sldMkLst>
          <pc:docMk/>
          <pc:sldMk cId="462012401" sldId="262"/>
        </pc:sldMkLst>
        <pc:spChg chg="mod">
          <ac:chgData name="이 솔" userId="e4e860528c2fc0de" providerId="LiveId" clId="{06A93704-828B-294A-B2A8-024AFD555F0F}" dt="2022-02-03T23:16:13.882" v="1038" actId="122"/>
          <ac:spMkLst>
            <pc:docMk/>
            <pc:sldMk cId="462012401" sldId="262"/>
            <ac:spMk id="7" creationId="{D13D6877-7A5F-4C0C-A3AE-162D335E75D4}"/>
          </ac:spMkLst>
        </pc:spChg>
        <pc:picChg chg="mod">
          <ac:chgData name="이 솔" userId="e4e860528c2fc0de" providerId="LiveId" clId="{06A93704-828B-294A-B2A8-024AFD555F0F}" dt="2022-02-03T23:16:22.645" v="1040" actId="1076"/>
          <ac:picMkLst>
            <pc:docMk/>
            <pc:sldMk cId="462012401" sldId="262"/>
            <ac:picMk id="3" creationId="{6DD7C94F-DB5C-443C-AAF9-72DDE9E3B932}"/>
          </ac:picMkLst>
        </pc:picChg>
      </pc:sldChg>
      <pc:sldChg chg="del">
        <pc:chgData name="이 솔" userId="e4e860528c2fc0de" providerId="LiveId" clId="{06A93704-828B-294A-B2A8-024AFD555F0F}" dt="2022-02-03T20:33:14.638" v="80" actId="2696"/>
        <pc:sldMkLst>
          <pc:docMk/>
          <pc:sldMk cId="4180601182" sldId="263"/>
        </pc:sldMkLst>
      </pc:sldChg>
      <pc:sldChg chg="addSp modSp add mod">
        <pc:chgData name="이 솔" userId="e4e860528c2fc0de" providerId="LiveId" clId="{06A93704-828B-294A-B2A8-024AFD555F0F}" dt="2022-02-03T20:36:55.716" v="216" actId="14100"/>
        <pc:sldMkLst>
          <pc:docMk/>
          <pc:sldMk cId="2946916444" sldId="264"/>
        </pc:sldMkLst>
        <pc:spChg chg="add mod">
          <ac:chgData name="이 솔" userId="e4e860528c2fc0de" providerId="LiveId" clId="{06A93704-828B-294A-B2A8-024AFD555F0F}" dt="2022-02-03T20:36:55.716" v="216" actId="14100"/>
          <ac:spMkLst>
            <pc:docMk/>
            <pc:sldMk cId="2946916444" sldId="264"/>
            <ac:spMk id="5" creationId="{BA3F2EBF-D016-F34A-A72E-75E908D11DC0}"/>
          </ac:spMkLst>
        </pc:spChg>
        <pc:spChg chg="mod">
          <ac:chgData name="이 솔" userId="e4e860528c2fc0de" providerId="LiveId" clId="{06A93704-828B-294A-B2A8-024AFD555F0F}" dt="2022-02-03T20:34:13.739" v="118" actId="20577"/>
          <ac:spMkLst>
            <pc:docMk/>
            <pc:sldMk cId="2946916444" sldId="264"/>
            <ac:spMk id="14" creationId="{4F448359-07FE-450E-8A06-FD939A229808}"/>
          </ac:spMkLst>
        </pc:spChg>
        <pc:picChg chg="mod">
          <ac:chgData name="이 솔" userId="e4e860528c2fc0de" providerId="LiveId" clId="{06A93704-828B-294A-B2A8-024AFD555F0F}" dt="2022-02-03T20:35:19.746" v="129" actId="1076"/>
          <ac:picMkLst>
            <pc:docMk/>
            <pc:sldMk cId="2946916444" sldId="264"/>
            <ac:picMk id="3" creationId="{6DD7C94F-DB5C-443C-AAF9-72DDE9E3B932}"/>
          </ac:picMkLst>
        </pc:picChg>
      </pc:sldChg>
      <pc:sldChg chg="addSp delSp modSp mod">
        <pc:chgData name="이 솔" userId="e4e860528c2fc0de" providerId="LiveId" clId="{06A93704-828B-294A-B2A8-024AFD555F0F}" dt="2022-02-03T21:42:35.084" v="793" actId="21"/>
        <pc:sldMkLst>
          <pc:docMk/>
          <pc:sldMk cId="4065285653" sldId="265"/>
        </pc:sldMkLst>
        <pc:spChg chg="mod">
          <ac:chgData name="이 솔" userId="e4e860528c2fc0de" providerId="LiveId" clId="{06A93704-828B-294A-B2A8-024AFD555F0F}" dt="2022-02-03T21:26:55.880" v="749" actId="1076"/>
          <ac:spMkLst>
            <pc:docMk/>
            <pc:sldMk cId="4065285653" sldId="265"/>
            <ac:spMk id="5" creationId="{7BCC88B6-0E0C-AE42-B125-4CF075939C3B}"/>
          </ac:spMkLst>
        </pc:spChg>
        <pc:picChg chg="mod">
          <ac:chgData name="이 솔" userId="e4e860528c2fc0de" providerId="LiveId" clId="{06A93704-828B-294A-B2A8-024AFD555F0F}" dt="2022-02-03T21:15:47.938" v="734" actId="1076"/>
          <ac:picMkLst>
            <pc:docMk/>
            <pc:sldMk cId="4065285653" sldId="265"/>
            <ac:picMk id="3" creationId="{6DD7C94F-DB5C-443C-AAF9-72DDE9E3B932}"/>
          </ac:picMkLst>
        </pc:picChg>
        <pc:picChg chg="add del mod">
          <ac:chgData name="이 솔" userId="e4e860528c2fc0de" providerId="LiveId" clId="{06A93704-828B-294A-B2A8-024AFD555F0F}" dt="2022-02-03T21:28:19.124" v="750" actId="478"/>
          <ac:picMkLst>
            <pc:docMk/>
            <pc:sldMk cId="4065285653" sldId="265"/>
            <ac:picMk id="4" creationId="{426AFDD2-FB1E-1A49-9D29-368340BA5032}"/>
          </ac:picMkLst>
        </pc:picChg>
        <pc:picChg chg="add mod">
          <ac:chgData name="이 솔" userId="e4e860528c2fc0de" providerId="LiveId" clId="{06A93704-828B-294A-B2A8-024AFD555F0F}" dt="2022-02-03T21:28:47.900" v="756" actId="166"/>
          <ac:picMkLst>
            <pc:docMk/>
            <pc:sldMk cId="4065285653" sldId="265"/>
            <ac:picMk id="6" creationId="{BB4A0643-ACF6-1E4E-85D7-AC2B6347FB84}"/>
          </ac:picMkLst>
        </pc:picChg>
        <pc:picChg chg="add del mod">
          <ac:chgData name="이 솔" userId="e4e860528c2fc0de" providerId="LiveId" clId="{06A93704-828B-294A-B2A8-024AFD555F0F}" dt="2022-02-03T21:26:24.312" v="743" actId="478"/>
          <ac:picMkLst>
            <pc:docMk/>
            <pc:sldMk cId="4065285653" sldId="265"/>
            <ac:picMk id="8" creationId="{243E21FC-D282-ED45-89E2-41D6C5C6643D}"/>
          </ac:picMkLst>
        </pc:picChg>
        <pc:picChg chg="add mod">
          <ac:chgData name="이 솔" userId="e4e860528c2fc0de" providerId="LiveId" clId="{06A93704-828B-294A-B2A8-024AFD555F0F}" dt="2022-02-03T21:28:42.824" v="755" actId="1076"/>
          <ac:picMkLst>
            <pc:docMk/>
            <pc:sldMk cId="4065285653" sldId="265"/>
            <ac:picMk id="10" creationId="{E30114E6-E72D-A94F-B3B8-E859D91650E8}"/>
          </ac:picMkLst>
        </pc:picChg>
        <pc:picChg chg="add del mod">
          <ac:chgData name="이 솔" userId="e4e860528c2fc0de" providerId="LiveId" clId="{06A93704-828B-294A-B2A8-024AFD555F0F}" dt="2022-02-03T21:41:29.782" v="783" actId="21"/>
          <ac:picMkLst>
            <pc:docMk/>
            <pc:sldMk cId="4065285653" sldId="265"/>
            <ac:picMk id="12" creationId="{3C8888C5-9185-224D-9163-10D8FE7022C0}"/>
          </ac:picMkLst>
        </pc:picChg>
        <pc:picChg chg="add del mod">
          <ac:chgData name="이 솔" userId="e4e860528c2fc0de" providerId="LiveId" clId="{06A93704-828B-294A-B2A8-024AFD555F0F}" dt="2022-02-03T21:40:52.662" v="773" actId="21"/>
          <ac:picMkLst>
            <pc:docMk/>
            <pc:sldMk cId="4065285653" sldId="265"/>
            <ac:picMk id="13" creationId="{E9B5284A-38F1-164A-87AC-802A59C859DE}"/>
          </ac:picMkLst>
        </pc:picChg>
        <pc:picChg chg="del">
          <ac:chgData name="이 솔" userId="e4e860528c2fc0de" providerId="LiveId" clId="{06A93704-828B-294A-B2A8-024AFD555F0F}" dt="2022-02-03T21:26:01.837" v="735" actId="478"/>
          <ac:picMkLst>
            <pc:docMk/>
            <pc:sldMk cId="4065285653" sldId="265"/>
            <ac:picMk id="14" creationId="{C771781D-FDFE-433D-B37D-79C1DC2B8B09}"/>
          </ac:picMkLst>
        </pc:picChg>
        <pc:picChg chg="add del mod">
          <ac:chgData name="이 솔" userId="e4e860528c2fc0de" providerId="LiveId" clId="{06A93704-828B-294A-B2A8-024AFD555F0F}" dt="2022-02-03T21:42:35.084" v="793" actId="21"/>
          <ac:picMkLst>
            <pc:docMk/>
            <pc:sldMk cId="4065285653" sldId="265"/>
            <ac:picMk id="16" creationId="{767D1EB1-8A45-B145-A58D-0831CE39547B}"/>
          </ac:picMkLst>
        </pc:picChg>
      </pc:sldChg>
      <pc:sldChg chg="modSp mod">
        <pc:chgData name="이 솔" userId="e4e860528c2fc0de" providerId="LiveId" clId="{06A93704-828B-294A-B2A8-024AFD555F0F}" dt="2022-02-03T23:16:54.862" v="1045" actId="1076"/>
        <pc:sldMkLst>
          <pc:docMk/>
          <pc:sldMk cId="3922389622" sldId="266"/>
        </pc:sldMkLst>
        <pc:spChg chg="mod">
          <ac:chgData name="이 솔" userId="e4e860528c2fc0de" providerId="LiveId" clId="{06A93704-828B-294A-B2A8-024AFD555F0F}" dt="2022-02-03T23:16:46.777" v="1043" actId="1076"/>
          <ac:spMkLst>
            <pc:docMk/>
            <pc:sldMk cId="3922389622" sldId="266"/>
            <ac:spMk id="13" creationId="{C03E5190-298F-42CD-97F8-5CB80EFDCDE5}"/>
          </ac:spMkLst>
        </pc:spChg>
        <pc:picChg chg="mod">
          <ac:chgData name="이 솔" userId="e4e860528c2fc0de" providerId="LiveId" clId="{06A93704-828B-294A-B2A8-024AFD555F0F}" dt="2022-02-03T22:59:16.793" v="1037" actId="1076"/>
          <ac:picMkLst>
            <pc:docMk/>
            <pc:sldMk cId="3922389622" sldId="266"/>
            <ac:picMk id="5" creationId="{77A93BB2-26A2-4AC3-9DC4-287631387A8F}"/>
          </ac:picMkLst>
        </pc:picChg>
        <pc:picChg chg="mod">
          <ac:chgData name="이 솔" userId="e4e860528c2fc0de" providerId="LiveId" clId="{06A93704-828B-294A-B2A8-024AFD555F0F}" dt="2022-02-03T23:16:54.862" v="1045" actId="1076"/>
          <ac:picMkLst>
            <pc:docMk/>
            <pc:sldMk cId="3922389622" sldId="266"/>
            <ac:picMk id="11" creationId="{EFF3084E-9227-405D-8289-065D4E549F33}"/>
          </ac:picMkLst>
        </pc:picChg>
      </pc:sldChg>
      <pc:sldChg chg="addSp modSp mod">
        <pc:chgData name="이 솔" userId="e4e860528c2fc0de" providerId="LiveId" clId="{06A93704-828B-294A-B2A8-024AFD555F0F}" dt="2022-02-03T22:30:50.268" v="1014" actId="1076"/>
        <pc:sldMkLst>
          <pc:docMk/>
          <pc:sldMk cId="3061922521" sldId="270"/>
        </pc:sldMkLst>
        <pc:spChg chg="mod">
          <ac:chgData name="이 솔" userId="e4e860528c2fc0de" providerId="LiveId" clId="{06A93704-828B-294A-B2A8-024AFD555F0F}" dt="2022-02-03T22:30:50.268" v="1014" actId="1076"/>
          <ac:spMkLst>
            <pc:docMk/>
            <pc:sldMk cId="3061922521" sldId="270"/>
            <ac:spMk id="13" creationId="{C03E5190-298F-42CD-97F8-5CB80EFDCDE5}"/>
          </ac:spMkLst>
        </pc:spChg>
        <pc:picChg chg="mod">
          <ac:chgData name="이 솔" userId="e4e860528c2fc0de" providerId="LiveId" clId="{06A93704-828B-294A-B2A8-024AFD555F0F}" dt="2022-02-03T22:14:00.830" v="820" actId="1076"/>
          <ac:picMkLst>
            <pc:docMk/>
            <pc:sldMk cId="3061922521" sldId="270"/>
            <ac:picMk id="3" creationId="{6DD7C94F-DB5C-443C-AAF9-72DDE9E3B932}"/>
          </ac:picMkLst>
        </pc:picChg>
        <pc:picChg chg="add mod">
          <ac:chgData name="이 솔" userId="e4e860528c2fc0de" providerId="LiveId" clId="{06A93704-828B-294A-B2A8-024AFD555F0F}" dt="2022-02-03T22:13:44.896" v="815" actId="1076"/>
          <ac:picMkLst>
            <pc:docMk/>
            <pc:sldMk cId="3061922521" sldId="270"/>
            <ac:picMk id="5" creationId="{C5125F91-582B-ED4E-B0C1-04477FB9BE71}"/>
          </ac:picMkLst>
        </pc:picChg>
        <pc:picChg chg="mod">
          <ac:chgData name="이 솔" userId="e4e860528c2fc0de" providerId="LiveId" clId="{06A93704-828B-294A-B2A8-024AFD555F0F}" dt="2022-02-03T22:13:55.796" v="818" actId="1076"/>
          <ac:picMkLst>
            <pc:docMk/>
            <pc:sldMk cId="3061922521" sldId="270"/>
            <ac:picMk id="12" creationId="{F9265012-F352-4C44-A058-3FEBA0BFEF27}"/>
          </ac:picMkLst>
        </pc:picChg>
      </pc:sldChg>
      <pc:sldChg chg="addSp modSp mod">
        <pc:chgData name="이 솔" userId="e4e860528c2fc0de" providerId="LiveId" clId="{06A93704-828B-294A-B2A8-024AFD555F0F}" dt="2022-02-03T22:30:54.694" v="1019" actId="20577"/>
        <pc:sldMkLst>
          <pc:docMk/>
          <pc:sldMk cId="2771705808" sldId="271"/>
        </pc:sldMkLst>
        <pc:spChg chg="mod">
          <ac:chgData name="이 솔" userId="e4e860528c2fc0de" providerId="LiveId" clId="{06A93704-828B-294A-B2A8-024AFD555F0F}" dt="2022-02-03T22:30:54.694" v="1019" actId="20577"/>
          <ac:spMkLst>
            <pc:docMk/>
            <pc:sldMk cId="2771705808" sldId="271"/>
            <ac:spMk id="13" creationId="{C03E5190-298F-42CD-97F8-5CB80EFDCDE5}"/>
          </ac:spMkLst>
        </pc:spChg>
        <pc:picChg chg="mod">
          <ac:chgData name="이 솔" userId="e4e860528c2fc0de" providerId="LiveId" clId="{06A93704-828B-294A-B2A8-024AFD555F0F}" dt="2022-02-03T22:14:16.188" v="826" actId="1076"/>
          <ac:picMkLst>
            <pc:docMk/>
            <pc:sldMk cId="2771705808" sldId="271"/>
            <ac:picMk id="3" creationId="{6DD7C94F-DB5C-443C-AAF9-72DDE9E3B932}"/>
          </ac:picMkLst>
        </pc:picChg>
        <pc:picChg chg="mod">
          <ac:chgData name="이 솔" userId="e4e860528c2fc0de" providerId="LiveId" clId="{06A93704-828B-294A-B2A8-024AFD555F0F}" dt="2022-02-03T22:14:05.028" v="821" actId="1076"/>
          <ac:picMkLst>
            <pc:docMk/>
            <pc:sldMk cId="2771705808" sldId="271"/>
            <ac:picMk id="4" creationId="{1E6C0E16-83B3-42DB-ADAF-A6A2BADEE3CC}"/>
          </ac:picMkLst>
        </pc:picChg>
        <pc:picChg chg="add mod">
          <ac:chgData name="이 솔" userId="e4e860528c2fc0de" providerId="LiveId" clId="{06A93704-828B-294A-B2A8-024AFD555F0F}" dt="2022-02-03T22:14:10.288" v="823" actId="1076"/>
          <ac:picMkLst>
            <pc:docMk/>
            <pc:sldMk cId="2771705808" sldId="271"/>
            <ac:picMk id="5" creationId="{C1742CE8-5A17-2F4D-9A60-8384DA8A6D9D}"/>
          </ac:picMkLst>
        </pc:picChg>
      </pc:sldChg>
      <pc:sldChg chg="addSp modSp mod">
        <pc:chgData name="이 솔" userId="e4e860528c2fc0de" providerId="LiveId" clId="{06A93704-828B-294A-B2A8-024AFD555F0F}" dt="2022-02-03T22:31:06.844" v="1026" actId="1076"/>
        <pc:sldMkLst>
          <pc:docMk/>
          <pc:sldMk cId="2726173909" sldId="272"/>
        </pc:sldMkLst>
        <pc:spChg chg="mod">
          <ac:chgData name="이 솔" userId="e4e860528c2fc0de" providerId="LiveId" clId="{06A93704-828B-294A-B2A8-024AFD555F0F}" dt="2022-02-03T22:31:03.915" v="1025" actId="1076"/>
          <ac:spMkLst>
            <pc:docMk/>
            <pc:sldMk cId="2726173909" sldId="272"/>
            <ac:spMk id="13" creationId="{C03E5190-298F-42CD-97F8-5CB80EFDCDE5}"/>
          </ac:spMkLst>
        </pc:spChg>
        <pc:picChg chg="mod">
          <ac:chgData name="이 솔" userId="e4e860528c2fc0de" providerId="LiveId" clId="{06A93704-828B-294A-B2A8-024AFD555F0F}" dt="2022-02-03T22:13:18.325" v="809" actId="1076"/>
          <ac:picMkLst>
            <pc:docMk/>
            <pc:sldMk cId="2726173909" sldId="272"/>
            <ac:picMk id="3" creationId="{6DD7C94F-DB5C-443C-AAF9-72DDE9E3B932}"/>
          </ac:picMkLst>
        </pc:picChg>
        <pc:picChg chg="mod">
          <ac:chgData name="이 솔" userId="e4e860528c2fc0de" providerId="LiveId" clId="{06A93704-828B-294A-B2A8-024AFD555F0F}" dt="2022-02-03T22:14:25.603" v="829" actId="1076"/>
          <ac:picMkLst>
            <pc:docMk/>
            <pc:sldMk cId="2726173909" sldId="272"/>
            <ac:picMk id="5" creationId="{9F64A621-4637-412A-B37E-4E195174410B}"/>
          </ac:picMkLst>
        </pc:picChg>
        <pc:picChg chg="add mod">
          <ac:chgData name="이 솔" userId="e4e860528c2fc0de" providerId="LiveId" clId="{06A93704-828B-294A-B2A8-024AFD555F0F}" dt="2022-02-03T22:31:06.844" v="1026" actId="1076"/>
          <ac:picMkLst>
            <pc:docMk/>
            <pc:sldMk cId="2726173909" sldId="272"/>
            <ac:picMk id="6" creationId="{C5561946-60E0-D249-9835-8E7EB2B85F02}"/>
          </ac:picMkLst>
        </pc:picChg>
      </pc:sldChg>
      <pc:sldChg chg="addSp modSp mod ord">
        <pc:chgData name="이 솔" userId="e4e860528c2fc0de" providerId="LiveId" clId="{06A93704-828B-294A-B2A8-024AFD555F0F}" dt="2022-02-03T22:15:36.083" v="834" actId="20578"/>
        <pc:sldMkLst>
          <pc:docMk/>
          <pc:sldMk cId="770057656" sldId="273"/>
        </pc:sldMkLst>
        <pc:picChg chg="mod">
          <ac:chgData name="이 솔" userId="e4e860528c2fc0de" providerId="LiveId" clId="{06A93704-828B-294A-B2A8-024AFD555F0F}" dt="2022-02-03T22:14:37.249" v="833" actId="1076"/>
          <ac:picMkLst>
            <pc:docMk/>
            <pc:sldMk cId="770057656" sldId="273"/>
            <ac:picMk id="3" creationId="{6DD7C94F-DB5C-443C-AAF9-72DDE9E3B932}"/>
          </ac:picMkLst>
        </pc:picChg>
        <pc:picChg chg="add mod">
          <ac:chgData name="이 솔" userId="e4e860528c2fc0de" providerId="LiveId" clId="{06A93704-828B-294A-B2A8-024AFD555F0F}" dt="2022-02-03T22:14:35.824" v="831" actId="1076"/>
          <ac:picMkLst>
            <pc:docMk/>
            <pc:sldMk cId="770057656" sldId="273"/>
            <ac:picMk id="5" creationId="{DA6EEC62-48C2-8544-B9AF-9F3E1B4728C6}"/>
          </ac:picMkLst>
        </pc:picChg>
      </pc:sldChg>
      <pc:sldChg chg="addSp modSp mod">
        <pc:chgData name="이 솔" userId="e4e860528c2fc0de" providerId="LiveId" clId="{06A93704-828B-294A-B2A8-024AFD555F0F}" dt="2022-02-03T22:31:20.942" v="1028" actId="1076"/>
        <pc:sldMkLst>
          <pc:docMk/>
          <pc:sldMk cId="1597047337" sldId="274"/>
        </pc:sldMkLst>
        <pc:picChg chg="add mod">
          <ac:chgData name="이 솔" userId="e4e860528c2fc0de" providerId="LiveId" clId="{06A93704-828B-294A-B2A8-024AFD555F0F}" dt="2022-02-03T22:31:20.942" v="1028" actId="1076"/>
          <ac:picMkLst>
            <pc:docMk/>
            <pc:sldMk cId="1597047337" sldId="274"/>
            <ac:picMk id="6" creationId="{50ED435B-2C6A-9E48-ADC0-E6DE41AAED97}"/>
          </ac:picMkLst>
        </pc:picChg>
      </pc:sldChg>
      <pc:sldChg chg="addSp delSp modSp mod ord setBg">
        <pc:chgData name="이 솔" userId="e4e860528c2fc0de" providerId="LiveId" clId="{06A93704-828B-294A-B2A8-024AFD555F0F}" dt="2022-02-03T22:13:30.520" v="813" actId="1076"/>
        <pc:sldMkLst>
          <pc:docMk/>
          <pc:sldMk cId="2298515135" sldId="275"/>
        </pc:sldMkLst>
        <pc:spChg chg="mod">
          <ac:chgData name="이 솔" userId="e4e860528c2fc0de" providerId="LiveId" clId="{06A93704-828B-294A-B2A8-024AFD555F0F}" dt="2022-02-03T22:13:27.560" v="812" actId="26606"/>
          <ac:spMkLst>
            <pc:docMk/>
            <pc:sldMk cId="2298515135" sldId="275"/>
            <ac:spMk id="13" creationId="{C03E5190-298F-42CD-97F8-5CB80EFDCDE5}"/>
          </ac:spMkLst>
        </pc:spChg>
        <pc:spChg chg="add del">
          <ac:chgData name="이 솔" userId="e4e860528c2fc0de" providerId="LiveId" clId="{06A93704-828B-294A-B2A8-024AFD555F0F}" dt="2022-02-03T22:13:27.560" v="812" actId="26606"/>
          <ac:spMkLst>
            <pc:docMk/>
            <pc:sldMk cId="2298515135" sldId="275"/>
            <ac:spMk id="20" creationId="{247AB924-1B87-43FC-B7C7-B112D5C51A0E}"/>
          </ac:spMkLst>
        </pc:spChg>
        <pc:picChg chg="mod ord">
          <ac:chgData name="이 솔" userId="e4e860528c2fc0de" providerId="LiveId" clId="{06A93704-828B-294A-B2A8-024AFD555F0F}" dt="2022-02-03T22:13:27.560" v="812" actId="26606"/>
          <ac:picMkLst>
            <pc:docMk/>
            <pc:sldMk cId="2298515135" sldId="275"/>
            <ac:picMk id="3" creationId="{6DD7C94F-DB5C-443C-AAF9-72DDE9E3B932}"/>
          </ac:picMkLst>
        </pc:picChg>
        <pc:picChg chg="add mod">
          <ac:chgData name="이 솔" userId="e4e860528c2fc0de" providerId="LiveId" clId="{06A93704-828B-294A-B2A8-024AFD555F0F}" dt="2022-02-03T22:13:30.520" v="813" actId="1076"/>
          <ac:picMkLst>
            <pc:docMk/>
            <pc:sldMk cId="2298515135" sldId="275"/>
            <ac:picMk id="5" creationId="{36A5F3B4-BC2F-E247-B4E0-2C37575CDC8C}"/>
          </ac:picMkLst>
        </pc:picChg>
        <pc:picChg chg="mod ord">
          <ac:chgData name="이 솔" userId="e4e860528c2fc0de" providerId="LiveId" clId="{06A93704-828B-294A-B2A8-024AFD555F0F}" dt="2022-02-03T22:13:27.560" v="812" actId="26606"/>
          <ac:picMkLst>
            <pc:docMk/>
            <pc:sldMk cId="2298515135" sldId="275"/>
            <ac:picMk id="7" creationId="{0A613771-76E2-499D-9C41-052F480CEAA5}"/>
          </ac:picMkLst>
        </pc:picChg>
        <pc:cxnChg chg="add del">
          <ac:chgData name="이 솔" userId="e4e860528c2fc0de" providerId="LiveId" clId="{06A93704-828B-294A-B2A8-024AFD555F0F}" dt="2022-02-03T22:13:27.560" v="812" actId="26606"/>
          <ac:cxnSpMkLst>
            <pc:docMk/>
            <pc:sldMk cId="2298515135" sldId="275"/>
            <ac:cxnSpMk id="18" creationId="{99AE2756-0FC4-4155-83E7-58AAAB63E757}"/>
          </ac:cxnSpMkLst>
        </pc:cxnChg>
        <pc:cxnChg chg="add del">
          <ac:chgData name="이 솔" userId="e4e860528c2fc0de" providerId="LiveId" clId="{06A93704-828B-294A-B2A8-024AFD555F0F}" dt="2022-02-03T22:13:27.560" v="812" actId="26606"/>
          <ac:cxnSpMkLst>
            <pc:docMk/>
            <pc:sldMk cId="2298515135" sldId="275"/>
            <ac:cxnSpMk id="22" creationId="{818DC98F-4057-4645-B948-F604F39A9CFE}"/>
          </ac:cxnSpMkLst>
        </pc:cxnChg>
        <pc:cxnChg chg="add del">
          <ac:chgData name="이 솔" userId="e4e860528c2fc0de" providerId="LiveId" clId="{06A93704-828B-294A-B2A8-024AFD555F0F}" dt="2022-02-03T22:13:27.560" v="812" actId="26606"/>
          <ac:cxnSpMkLst>
            <pc:docMk/>
            <pc:sldMk cId="2298515135" sldId="275"/>
            <ac:cxnSpMk id="24" creationId="{DAD2B705-4A9B-408D-AA80-4F41045E09DE}"/>
          </ac:cxnSpMkLst>
        </pc:cxnChg>
      </pc:sldChg>
      <pc:sldChg chg="addSp delSp modSp mod">
        <pc:chgData name="이 솔" userId="e4e860528c2fc0de" providerId="LiveId" clId="{06A93704-828B-294A-B2A8-024AFD555F0F}" dt="2022-02-03T22:31:30.422" v="1033" actId="1076"/>
        <pc:sldMkLst>
          <pc:docMk/>
          <pc:sldMk cId="3463639668" sldId="276"/>
        </pc:sldMkLst>
        <pc:spChg chg="mod">
          <ac:chgData name="이 솔" userId="e4e860528c2fc0de" providerId="LiveId" clId="{06A93704-828B-294A-B2A8-024AFD555F0F}" dt="2022-02-03T22:23:22.090" v="869" actId="1076"/>
          <ac:spMkLst>
            <pc:docMk/>
            <pc:sldMk cId="3463639668" sldId="276"/>
            <ac:spMk id="13" creationId="{C03E5190-298F-42CD-97F8-5CB80EFDCDE5}"/>
          </ac:spMkLst>
        </pc:spChg>
        <pc:picChg chg="mod">
          <ac:chgData name="이 솔" userId="e4e860528c2fc0de" providerId="LiveId" clId="{06A93704-828B-294A-B2A8-024AFD555F0F}" dt="2022-02-03T22:31:30.422" v="1033" actId="1076"/>
          <ac:picMkLst>
            <pc:docMk/>
            <pc:sldMk cId="3463639668" sldId="276"/>
            <ac:picMk id="3" creationId="{6DD7C94F-DB5C-443C-AAF9-72DDE9E3B932}"/>
          </ac:picMkLst>
        </pc:picChg>
        <pc:picChg chg="del">
          <ac:chgData name="이 솔" userId="e4e860528c2fc0de" providerId="LiveId" clId="{06A93704-828B-294A-B2A8-024AFD555F0F}" dt="2022-02-03T22:22:20.551" v="835" actId="478"/>
          <ac:picMkLst>
            <pc:docMk/>
            <pc:sldMk cId="3463639668" sldId="276"/>
            <ac:picMk id="4" creationId="{F1433416-1F34-4DEA-91A1-868346071A4E}"/>
          </ac:picMkLst>
        </pc:picChg>
        <pc:picChg chg="add mod">
          <ac:chgData name="이 솔" userId="e4e860528c2fc0de" providerId="LiveId" clId="{06A93704-828B-294A-B2A8-024AFD555F0F}" dt="2022-02-03T22:22:53.714" v="844" actId="1076"/>
          <ac:picMkLst>
            <pc:docMk/>
            <pc:sldMk cId="3463639668" sldId="276"/>
            <ac:picMk id="5" creationId="{BAD64315-182B-3C4B-A57C-5351F2365F33}"/>
          </ac:picMkLst>
        </pc:picChg>
        <pc:picChg chg="add mod">
          <ac:chgData name="이 솔" userId="e4e860528c2fc0de" providerId="LiveId" clId="{06A93704-828B-294A-B2A8-024AFD555F0F}" dt="2022-02-03T22:31:28.373" v="1031" actId="1076"/>
          <ac:picMkLst>
            <pc:docMk/>
            <pc:sldMk cId="3463639668" sldId="276"/>
            <ac:picMk id="7" creationId="{DDE9B3C8-FFEA-D34C-AB0D-5774D070224A}"/>
          </ac:picMkLst>
        </pc:picChg>
      </pc:sldChg>
      <pc:sldChg chg="addSp delSp modSp add mod">
        <pc:chgData name="이 솔" userId="e4e860528c2fc0de" providerId="LiveId" clId="{06A93704-828B-294A-B2A8-024AFD555F0F}" dt="2022-02-03T22:30:29.530" v="1008" actId="1076"/>
        <pc:sldMkLst>
          <pc:docMk/>
          <pc:sldMk cId="1003072911" sldId="277"/>
        </pc:sldMkLst>
        <pc:spChg chg="mod">
          <ac:chgData name="이 솔" userId="e4e860528c2fc0de" providerId="LiveId" clId="{06A93704-828B-294A-B2A8-024AFD555F0F}" dt="2022-02-03T22:28:40.226" v="970" actId="1076"/>
          <ac:spMkLst>
            <pc:docMk/>
            <pc:sldMk cId="1003072911" sldId="277"/>
            <ac:spMk id="8" creationId="{C34641B6-6746-4B4E-9C11-00E846CA23A2}"/>
          </ac:spMkLst>
        </pc:spChg>
        <pc:spChg chg="mod">
          <ac:chgData name="이 솔" userId="e4e860528c2fc0de" providerId="LiveId" clId="{06A93704-828B-294A-B2A8-024AFD555F0F}" dt="2022-02-03T20:32:59.171" v="71" actId="20577"/>
          <ac:spMkLst>
            <pc:docMk/>
            <pc:sldMk cId="1003072911" sldId="277"/>
            <ac:spMk id="16" creationId="{BBBF1242-918F-4714-A4F1-1A8AF7CB087F}"/>
          </ac:spMkLst>
        </pc:spChg>
        <pc:spChg chg="mod">
          <ac:chgData name="이 솔" userId="e4e860528c2fc0de" providerId="LiveId" clId="{06A93704-828B-294A-B2A8-024AFD555F0F}" dt="2022-02-03T22:27:36.713" v="945"/>
          <ac:spMkLst>
            <pc:docMk/>
            <pc:sldMk cId="1003072911" sldId="277"/>
            <ac:spMk id="19" creationId="{D914D810-3A55-47FD-ABF8-DC1434E6AADB}"/>
          </ac:spMkLst>
        </pc:spChg>
        <pc:spChg chg="mod">
          <ac:chgData name="이 솔" userId="e4e860528c2fc0de" providerId="LiveId" clId="{06A93704-828B-294A-B2A8-024AFD555F0F}" dt="2022-02-03T22:28:30.255" v="966" actId="20577"/>
          <ac:spMkLst>
            <pc:docMk/>
            <pc:sldMk cId="1003072911" sldId="277"/>
            <ac:spMk id="20" creationId="{07A0055D-FB4C-4F3C-A3C0-7FFDA76BEC8A}"/>
          </ac:spMkLst>
        </pc:spChg>
        <pc:spChg chg="mod">
          <ac:chgData name="이 솔" userId="e4e860528c2fc0de" providerId="LiveId" clId="{06A93704-828B-294A-B2A8-024AFD555F0F}" dt="2022-02-03T22:29:38.415" v="994" actId="1076"/>
          <ac:spMkLst>
            <pc:docMk/>
            <pc:sldMk cId="1003072911" sldId="277"/>
            <ac:spMk id="22" creationId="{4F480D59-382E-478D-BE50-0E50E023AD34}"/>
          </ac:spMkLst>
        </pc:spChg>
        <pc:spChg chg="mod">
          <ac:chgData name="이 솔" userId="e4e860528c2fc0de" providerId="LiveId" clId="{06A93704-828B-294A-B2A8-024AFD555F0F}" dt="2022-02-03T21:11:23.208" v="722" actId="20577"/>
          <ac:spMkLst>
            <pc:docMk/>
            <pc:sldMk cId="1003072911" sldId="277"/>
            <ac:spMk id="23" creationId="{E46DD276-F81E-4F68-AE67-51A3D91F6FFF}"/>
          </ac:spMkLst>
        </pc:spChg>
        <pc:spChg chg="mod">
          <ac:chgData name="이 솔" userId="e4e860528c2fc0de" providerId="LiveId" clId="{06A93704-828B-294A-B2A8-024AFD555F0F}" dt="2022-02-03T20:34:45.625" v="125" actId="1076"/>
          <ac:spMkLst>
            <pc:docMk/>
            <pc:sldMk cId="1003072911" sldId="277"/>
            <ac:spMk id="27" creationId="{55EA018C-BAC3-4229-85A2-09DAB9F8A1BE}"/>
          </ac:spMkLst>
        </pc:spChg>
        <pc:spChg chg="add del mod">
          <ac:chgData name="이 솔" userId="e4e860528c2fc0de" providerId="LiveId" clId="{06A93704-828B-294A-B2A8-024AFD555F0F}" dt="2022-02-03T22:25:58.693" v="917" actId="478"/>
          <ac:spMkLst>
            <pc:docMk/>
            <pc:sldMk cId="1003072911" sldId="277"/>
            <ac:spMk id="28" creationId="{3ADD1BBD-43E8-6C4F-82A5-A26E06108312}"/>
          </ac:spMkLst>
        </pc:spChg>
        <pc:spChg chg="add del mod">
          <ac:chgData name="이 솔" userId="e4e860528c2fc0de" providerId="LiveId" clId="{06A93704-828B-294A-B2A8-024AFD555F0F}" dt="2022-02-03T22:25:58.080" v="916" actId="478"/>
          <ac:spMkLst>
            <pc:docMk/>
            <pc:sldMk cId="1003072911" sldId="277"/>
            <ac:spMk id="30" creationId="{EBB582AA-F5DF-EB4F-93D2-5D8A8F4AFE4B}"/>
          </ac:spMkLst>
        </pc:spChg>
        <pc:spChg chg="add del mod">
          <ac:chgData name="이 솔" userId="e4e860528c2fc0de" providerId="LiveId" clId="{06A93704-828B-294A-B2A8-024AFD555F0F}" dt="2022-02-03T22:25:57.489" v="915" actId="478"/>
          <ac:spMkLst>
            <pc:docMk/>
            <pc:sldMk cId="1003072911" sldId="277"/>
            <ac:spMk id="31" creationId="{4665D2AB-B791-1D43-91B1-066D2A5ED049}"/>
          </ac:spMkLst>
        </pc:spChg>
        <pc:grpChg chg="mod">
          <ac:chgData name="이 솔" userId="e4e860528c2fc0de" providerId="LiveId" clId="{06A93704-828B-294A-B2A8-024AFD555F0F}" dt="2022-02-03T22:28:44.700" v="971" actId="1076"/>
          <ac:grpSpMkLst>
            <pc:docMk/>
            <pc:sldMk cId="1003072911" sldId="277"/>
            <ac:grpSpMk id="17" creationId="{B2A14092-2698-43EA-91E3-526C1B57B717}"/>
          </ac:grpSpMkLst>
        </pc:grpChg>
        <pc:grpChg chg="mod">
          <ac:chgData name="이 솔" userId="e4e860528c2fc0de" providerId="LiveId" clId="{06A93704-828B-294A-B2A8-024AFD555F0F}" dt="2022-02-03T22:30:20.004" v="1006" actId="1076"/>
          <ac:grpSpMkLst>
            <pc:docMk/>
            <pc:sldMk cId="1003072911" sldId="277"/>
            <ac:grpSpMk id="18" creationId="{84AC9F1E-0E78-48CC-BBE0-DC0B5395933F}"/>
          </ac:grpSpMkLst>
        </pc:grpChg>
        <pc:grpChg chg="mod">
          <ac:chgData name="이 솔" userId="e4e860528c2fc0de" providerId="LiveId" clId="{06A93704-828B-294A-B2A8-024AFD555F0F}" dt="2022-02-03T22:30:04.514" v="999" actId="1076"/>
          <ac:grpSpMkLst>
            <pc:docMk/>
            <pc:sldMk cId="1003072911" sldId="277"/>
            <ac:grpSpMk id="21" creationId="{21E15280-8D1B-412A-ABB1-81DD8BF08E15}"/>
          </ac:grpSpMkLst>
        </pc:grpChg>
        <pc:grpChg chg="del">
          <ac:chgData name="이 솔" userId="e4e860528c2fc0de" providerId="LiveId" clId="{06A93704-828B-294A-B2A8-024AFD555F0F}" dt="2022-02-03T22:23:28.499" v="870" actId="478"/>
          <ac:grpSpMkLst>
            <pc:docMk/>
            <pc:sldMk cId="1003072911" sldId="277"/>
            <ac:grpSpMk id="24" creationId="{4C4DF08E-4766-4CBF-A735-FF1F21FF4D0C}"/>
          </ac:grpSpMkLst>
        </pc:grpChg>
        <pc:picChg chg="mod">
          <ac:chgData name="이 솔" userId="e4e860528c2fc0de" providerId="LiveId" clId="{06A93704-828B-294A-B2A8-024AFD555F0F}" dt="2022-02-03T22:29:33.410" v="992" actId="1076"/>
          <ac:picMkLst>
            <pc:docMk/>
            <pc:sldMk cId="1003072911" sldId="277"/>
            <ac:picMk id="4" creationId="{510FFB21-313C-4507-9861-10A4DEEA3B6B}"/>
          </ac:picMkLst>
        </pc:picChg>
        <pc:picChg chg="del">
          <ac:chgData name="이 솔" userId="e4e860528c2fc0de" providerId="LiveId" clId="{06A93704-828B-294A-B2A8-024AFD555F0F}" dt="2022-02-03T22:23:33.151" v="871" actId="478"/>
          <ac:picMkLst>
            <pc:docMk/>
            <pc:sldMk cId="1003072911" sldId="277"/>
            <ac:picMk id="6" creationId="{F57394C4-A028-42B6-B70C-B6A1FB79CAF7}"/>
          </ac:picMkLst>
        </pc:picChg>
        <pc:picChg chg="mod">
          <ac:chgData name="이 솔" userId="e4e860528c2fc0de" providerId="LiveId" clId="{06A93704-828B-294A-B2A8-024AFD555F0F}" dt="2022-02-03T22:30:08.607" v="1000" actId="1076"/>
          <ac:picMkLst>
            <pc:docMk/>
            <pc:sldMk cId="1003072911" sldId="277"/>
            <ac:picMk id="10" creationId="{C5320778-FE88-4851-B07B-FF4FBB0DD29F}"/>
          </ac:picMkLst>
        </pc:picChg>
        <pc:picChg chg="mod">
          <ac:chgData name="이 솔" userId="e4e860528c2fc0de" providerId="LiveId" clId="{06A93704-828B-294A-B2A8-024AFD555F0F}" dt="2022-02-03T22:30:29.530" v="1008" actId="1076"/>
          <ac:picMkLst>
            <pc:docMk/>
            <pc:sldMk cId="1003072911" sldId="277"/>
            <ac:picMk id="12" creationId="{CFAC1DE2-3E92-453C-901A-EC7329F4BB54}"/>
          </ac:picMkLst>
        </pc:picChg>
        <pc:picChg chg="mod">
          <ac:chgData name="이 솔" userId="e4e860528c2fc0de" providerId="LiveId" clId="{06A93704-828B-294A-B2A8-024AFD555F0F}" dt="2022-02-03T22:30:00.517" v="997" actId="1076"/>
          <ac:picMkLst>
            <pc:docMk/>
            <pc:sldMk cId="1003072911" sldId="277"/>
            <ac:picMk id="15" creationId="{0DED328C-9039-4DEF-B889-C3C5D6817C9A}"/>
          </ac:picMkLst>
        </pc:picChg>
        <pc:cxnChg chg="mod">
          <ac:chgData name="이 솔" userId="e4e860528c2fc0de" providerId="LiveId" clId="{06A93704-828B-294A-B2A8-024AFD555F0F}" dt="2022-02-03T20:34:31.625" v="122" actId="1076"/>
          <ac:cxnSpMkLst>
            <pc:docMk/>
            <pc:sldMk cId="1003072911" sldId="277"/>
            <ac:cxnSpMk id="29" creationId="{E6A26D99-AF3B-4D54-AF18-25C19A7F27B5}"/>
          </ac:cxnSpMkLst>
        </pc:cxnChg>
      </pc:sldChg>
      <pc:sldChg chg="addSp delSp modSp add mod">
        <pc:chgData name="이 솔" userId="e4e860528c2fc0de" providerId="LiveId" clId="{06A93704-828B-294A-B2A8-024AFD555F0F}" dt="2022-02-03T20:56:03.129" v="534" actId="20578"/>
        <pc:sldMkLst>
          <pc:docMk/>
          <pc:sldMk cId="3735642015" sldId="278"/>
        </pc:sldMkLst>
        <pc:spChg chg="mod">
          <ac:chgData name="이 솔" userId="e4e860528c2fc0de" providerId="LiveId" clId="{06A93704-828B-294A-B2A8-024AFD555F0F}" dt="2022-02-03T20:55:45.282" v="530" actId="14100"/>
          <ac:spMkLst>
            <pc:docMk/>
            <pc:sldMk cId="3735642015" sldId="278"/>
            <ac:spMk id="2" creationId="{97468C55-E09E-47BC-ABE2-7ED5FA2DEDFC}"/>
          </ac:spMkLst>
        </pc:spChg>
        <pc:spChg chg="del mod">
          <ac:chgData name="이 솔" userId="e4e860528c2fc0de" providerId="LiveId" clId="{06A93704-828B-294A-B2A8-024AFD555F0F}" dt="2022-02-03T20:44:44.927" v="291" actId="478"/>
          <ac:spMkLst>
            <pc:docMk/>
            <pc:sldMk cId="3735642015" sldId="278"/>
            <ac:spMk id="4" creationId="{9C0D4AF6-FF2D-4D70-ADD4-1B375C6289D0}"/>
          </ac:spMkLst>
        </pc:spChg>
        <pc:spChg chg="mod">
          <ac:chgData name="이 솔" userId="e4e860528c2fc0de" providerId="LiveId" clId="{06A93704-828B-294A-B2A8-024AFD555F0F}" dt="2022-02-03T20:56:03.129" v="534" actId="20578"/>
          <ac:spMkLst>
            <pc:docMk/>
            <pc:sldMk cId="3735642015" sldId="278"/>
            <ac:spMk id="5" creationId="{A9E66B91-CAE9-4EB4-9257-2D8D9804C912}"/>
          </ac:spMkLst>
        </pc:spChg>
        <pc:spChg chg="del mod topLvl">
          <ac:chgData name="이 솔" userId="e4e860528c2fc0de" providerId="LiveId" clId="{06A93704-828B-294A-B2A8-024AFD555F0F}" dt="2022-02-03T20:43:57.009" v="268" actId="478"/>
          <ac:spMkLst>
            <pc:docMk/>
            <pc:sldMk cId="3735642015" sldId="278"/>
            <ac:spMk id="8" creationId="{419A81B8-997E-4C8F-ADD2-BA2E569C85FE}"/>
          </ac:spMkLst>
        </pc:spChg>
        <pc:spChg chg="mod topLvl">
          <ac:chgData name="이 솔" userId="e4e860528c2fc0de" providerId="LiveId" clId="{06A93704-828B-294A-B2A8-024AFD555F0F}" dt="2022-02-03T20:44:19.812" v="286" actId="1076"/>
          <ac:spMkLst>
            <pc:docMk/>
            <pc:sldMk cId="3735642015" sldId="278"/>
            <ac:spMk id="9" creationId="{BC6D7D94-0E2B-48CE-AEE4-2A92840A8436}"/>
          </ac:spMkLst>
        </pc:spChg>
        <pc:spChg chg="del">
          <ac:chgData name="이 솔" userId="e4e860528c2fc0de" providerId="LiveId" clId="{06A93704-828B-294A-B2A8-024AFD555F0F}" dt="2022-02-03T20:44:45.610" v="292" actId="478"/>
          <ac:spMkLst>
            <pc:docMk/>
            <pc:sldMk cId="3735642015" sldId="278"/>
            <ac:spMk id="10" creationId="{6A431264-9BAA-4182-B935-954E0EF84246}"/>
          </ac:spMkLst>
        </pc:spChg>
        <pc:spChg chg="del">
          <ac:chgData name="이 솔" userId="e4e860528c2fc0de" providerId="LiveId" clId="{06A93704-828B-294A-B2A8-024AFD555F0F}" dt="2022-02-03T20:44:46.329" v="293" actId="478"/>
          <ac:spMkLst>
            <pc:docMk/>
            <pc:sldMk cId="3735642015" sldId="278"/>
            <ac:spMk id="11" creationId="{F86CF31C-4482-425D-AB53-A08D16D839DB}"/>
          </ac:spMkLst>
        </pc:spChg>
        <pc:spChg chg="add mod">
          <ac:chgData name="이 솔" userId="e4e860528c2fc0de" providerId="LiveId" clId="{06A93704-828B-294A-B2A8-024AFD555F0F}" dt="2022-02-03T20:55:35.330" v="529" actId="1076"/>
          <ac:spMkLst>
            <pc:docMk/>
            <pc:sldMk cId="3735642015" sldId="278"/>
            <ac:spMk id="13" creationId="{5762225D-FCB7-8947-86D1-75AADD59C2FC}"/>
          </ac:spMkLst>
        </pc:spChg>
        <pc:spChg chg="mod">
          <ac:chgData name="이 솔" userId="e4e860528c2fc0de" providerId="LiveId" clId="{06A93704-828B-294A-B2A8-024AFD555F0F}" dt="2022-02-03T20:44:19.812" v="286" actId="1076"/>
          <ac:spMkLst>
            <pc:docMk/>
            <pc:sldMk cId="3735642015" sldId="278"/>
            <ac:spMk id="15" creationId="{87614602-D30B-4E23-8475-4233CA9F4C50}"/>
          </ac:spMkLst>
        </pc:spChg>
        <pc:grpChg chg="del mod">
          <ac:chgData name="이 솔" userId="e4e860528c2fc0de" providerId="LiveId" clId="{06A93704-828B-294A-B2A8-024AFD555F0F}" dt="2022-02-03T20:43:57.009" v="268" actId="478"/>
          <ac:grpSpMkLst>
            <pc:docMk/>
            <pc:sldMk cId="3735642015" sldId="278"/>
            <ac:grpSpMk id="6" creationId="{19F72729-8AE9-44D4-9EDD-ACA61BF32A60}"/>
          </ac:grpSpMkLst>
        </pc:grpChg>
        <pc:picChg chg="mod">
          <ac:chgData name="이 솔" userId="e4e860528c2fc0de" providerId="LiveId" clId="{06A93704-828B-294A-B2A8-024AFD555F0F}" dt="2022-02-03T20:55:54.595" v="532" actId="1076"/>
          <ac:picMkLst>
            <pc:docMk/>
            <pc:sldMk cId="3735642015" sldId="278"/>
            <ac:picMk id="12" creationId="{4537813A-2C66-4273-A8F5-0C86D381D6C8}"/>
          </ac:picMkLst>
        </pc:picChg>
      </pc:sldChg>
      <pc:sldChg chg="addSp delSp modSp add del">
        <pc:chgData name="이 솔" userId="e4e860528c2fc0de" providerId="LiveId" clId="{06A93704-828B-294A-B2A8-024AFD555F0F}" dt="2022-02-03T20:56:17.669" v="536" actId="2696"/>
        <pc:sldMkLst>
          <pc:docMk/>
          <pc:sldMk cId="3492274255" sldId="279"/>
        </pc:sldMkLst>
        <pc:spChg chg="add del mod">
          <ac:chgData name="이 솔" userId="e4e860528c2fc0de" providerId="LiveId" clId="{06A93704-828B-294A-B2A8-024AFD555F0F}" dt="2022-02-03T20:55:04.149" v="506"/>
          <ac:spMkLst>
            <pc:docMk/>
            <pc:sldMk cId="3492274255" sldId="279"/>
            <ac:spMk id="8" creationId="{C8B797AC-E689-6648-828B-E90809085AF8}"/>
          </ac:spMkLst>
        </pc:spChg>
      </pc:sldChg>
      <pc:sldChg chg="addSp delSp modSp add mod">
        <pc:chgData name="이 솔" userId="e4e860528c2fc0de" providerId="LiveId" clId="{06A93704-828B-294A-B2A8-024AFD555F0F}" dt="2022-02-03T21:06:15.618" v="676" actId="1076"/>
        <pc:sldMkLst>
          <pc:docMk/>
          <pc:sldMk cId="733811178" sldId="280"/>
        </pc:sldMkLst>
        <pc:spChg chg="mod">
          <ac:chgData name="이 솔" userId="e4e860528c2fc0de" providerId="LiveId" clId="{06A93704-828B-294A-B2A8-024AFD555F0F}" dt="2022-02-03T21:03:40.788" v="627" actId="14100"/>
          <ac:spMkLst>
            <pc:docMk/>
            <pc:sldMk cId="733811178" sldId="280"/>
            <ac:spMk id="2" creationId="{97468C55-E09E-47BC-ABE2-7ED5FA2DEDFC}"/>
          </ac:spMkLst>
        </pc:spChg>
        <pc:spChg chg="del">
          <ac:chgData name="이 솔" userId="e4e860528c2fc0de" providerId="LiveId" clId="{06A93704-828B-294A-B2A8-024AFD555F0F}" dt="2022-02-03T21:02:50.595" v="610" actId="478"/>
          <ac:spMkLst>
            <pc:docMk/>
            <pc:sldMk cId="733811178" sldId="280"/>
            <ac:spMk id="5" creationId="{A9E66B91-CAE9-4EB4-9257-2D8D9804C912}"/>
          </ac:spMkLst>
        </pc:spChg>
        <pc:spChg chg="add mod">
          <ac:chgData name="이 솔" userId="e4e860528c2fc0de" providerId="LiveId" clId="{06A93704-828B-294A-B2A8-024AFD555F0F}" dt="2022-02-03T21:05:49.896" v="670" actId="1076"/>
          <ac:spMkLst>
            <pc:docMk/>
            <pc:sldMk cId="733811178" sldId="280"/>
            <ac:spMk id="10" creationId="{BB1F54B5-6BD4-8B48-8B82-BF49065F0259}"/>
          </ac:spMkLst>
        </pc:spChg>
        <pc:spChg chg="add mod">
          <ac:chgData name="이 솔" userId="e4e860528c2fc0de" providerId="LiveId" clId="{06A93704-828B-294A-B2A8-024AFD555F0F}" dt="2022-02-03T21:05:56.280" v="671" actId="1076"/>
          <ac:spMkLst>
            <pc:docMk/>
            <pc:sldMk cId="733811178" sldId="280"/>
            <ac:spMk id="11" creationId="{AA9762BB-E96E-8A46-A8EE-302A0913DA34}"/>
          </ac:spMkLst>
        </pc:spChg>
        <pc:spChg chg="mod">
          <ac:chgData name="이 솔" userId="e4e860528c2fc0de" providerId="LiveId" clId="{06A93704-828B-294A-B2A8-024AFD555F0F}" dt="2022-02-03T20:56:21.896" v="549" actId="20577"/>
          <ac:spMkLst>
            <pc:docMk/>
            <pc:sldMk cId="733811178" sldId="280"/>
            <ac:spMk id="13" creationId="{5762225D-FCB7-8947-86D1-75AADD59C2FC}"/>
          </ac:spMkLst>
        </pc:spChg>
        <pc:spChg chg="add mod">
          <ac:chgData name="이 솔" userId="e4e860528c2fc0de" providerId="LiveId" clId="{06A93704-828B-294A-B2A8-024AFD555F0F}" dt="2022-02-03T21:06:03.377" v="672" actId="1076"/>
          <ac:spMkLst>
            <pc:docMk/>
            <pc:sldMk cId="733811178" sldId="280"/>
            <ac:spMk id="14" creationId="{7482717C-E3B0-E34B-B669-E364895AA202}"/>
          </ac:spMkLst>
        </pc:spChg>
        <pc:picChg chg="mod">
          <ac:chgData name="이 솔" userId="e4e860528c2fc0de" providerId="LiveId" clId="{06A93704-828B-294A-B2A8-024AFD555F0F}" dt="2022-02-03T21:06:06.293" v="674" actId="1076"/>
          <ac:picMkLst>
            <pc:docMk/>
            <pc:sldMk cId="733811178" sldId="280"/>
            <ac:picMk id="3" creationId="{6DD7C94F-DB5C-443C-AAF9-72DDE9E3B932}"/>
          </ac:picMkLst>
        </pc:picChg>
        <pc:picChg chg="add mod">
          <ac:chgData name="이 솔" userId="e4e860528c2fc0de" providerId="LiveId" clId="{06A93704-828B-294A-B2A8-024AFD555F0F}" dt="2022-02-03T21:05:32.576" v="668" actId="1076"/>
          <ac:picMkLst>
            <pc:docMk/>
            <pc:sldMk cId="733811178" sldId="280"/>
            <ac:picMk id="6" creationId="{554EDC14-543E-0047-A4B7-32069A75BD7D}"/>
          </ac:picMkLst>
        </pc:picChg>
        <pc:picChg chg="add mod">
          <ac:chgData name="이 솔" userId="e4e860528c2fc0de" providerId="LiveId" clId="{06A93704-828B-294A-B2A8-024AFD555F0F}" dt="2022-02-03T21:05:32.576" v="668" actId="1076"/>
          <ac:picMkLst>
            <pc:docMk/>
            <pc:sldMk cId="733811178" sldId="280"/>
            <ac:picMk id="8" creationId="{3E1093F4-6DDF-974B-8986-286C98BA21A3}"/>
          </ac:picMkLst>
        </pc:picChg>
        <pc:picChg chg="mod">
          <ac:chgData name="이 솔" userId="e4e860528c2fc0de" providerId="LiveId" clId="{06A93704-828B-294A-B2A8-024AFD555F0F}" dt="2022-02-03T21:06:15.618" v="676" actId="1076"/>
          <ac:picMkLst>
            <pc:docMk/>
            <pc:sldMk cId="733811178" sldId="280"/>
            <ac:picMk id="12" creationId="{4537813A-2C66-4273-A8F5-0C86D381D6C8}"/>
          </ac:picMkLst>
        </pc:picChg>
        <pc:picChg chg="add mod">
          <ac:chgData name="이 솔" userId="e4e860528c2fc0de" providerId="LiveId" clId="{06A93704-828B-294A-B2A8-024AFD555F0F}" dt="2022-02-03T21:05:32.576" v="668" actId="1076"/>
          <ac:picMkLst>
            <pc:docMk/>
            <pc:sldMk cId="733811178" sldId="280"/>
            <ac:picMk id="17" creationId="{2ED5275B-0FA1-DF48-ACC4-2026FCA83FD1}"/>
          </ac:picMkLst>
        </pc:picChg>
      </pc:sldChg>
      <pc:sldChg chg="addSp delSp modSp add mod">
        <pc:chgData name="이 솔" userId="e4e860528c2fc0de" providerId="LiveId" clId="{06A93704-828B-294A-B2A8-024AFD555F0F}" dt="2022-02-03T21:42:39.720" v="795" actId="1076"/>
        <pc:sldMkLst>
          <pc:docMk/>
          <pc:sldMk cId="810663267" sldId="281"/>
        </pc:sldMkLst>
        <pc:picChg chg="add del mod">
          <ac:chgData name="이 솔" userId="e4e860528c2fc0de" providerId="LiveId" clId="{06A93704-828B-294A-B2A8-024AFD555F0F}" dt="2022-02-03T21:40:30.103" v="766" actId="478"/>
          <ac:picMkLst>
            <pc:docMk/>
            <pc:sldMk cId="810663267" sldId="281"/>
            <ac:picMk id="4" creationId="{2C497767-25EB-F248-9721-87602056F700}"/>
          </ac:picMkLst>
        </pc:picChg>
        <pc:picChg chg="add del mod">
          <ac:chgData name="이 솔" userId="e4e860528c2fc0de" providerId="LiveId" clId="{06A93704-828B-294A-B2A8-024AFD555F0F}" dt="2022-02-03T21:40:39.421" v="769" actId="21"/>
          <ac:picMkLst>
            <pc:docMk/>
            <pc:sldMk cId="810663267" sldId="281"/>
            <ac:picMk id="8" creationId="{D69113A2-1C31-A945-9B5E-9402EB8C10E4}"/>
          </ac:picMkLst>
        </pc:picChg>
        <pc:picChg chg="add del">
          <ac:chgData name="이 솔" userId="e4e860528c2fc0de" providerId="LiveId" clId="{06A93704-828B-294A-B2A8-024AFD555F0F}" dt="2022-02-03T21:29:27.309" v="763" actId="478"/>
          <ac:picMkLst>
            <pc:docMk/>
            <pc:sldMk cId="810663267" sldId="281"/>
            <ac:picMk id="10" creationId="{E30114E6-E72D-A94F-B3B8-E859D91650E8}"/>
          </ac:picMkLst>
        </pc:picChg>
        <pc:picChg chg="add del mod">
          <ac:chgData name="이 솔" userId="e4e860528c2fc0de" providerId="LiveId" clId="{06A93704-828B-294A-B2A8-024AFD555F0F}" dt="2022-02-03T21:41:09.442" v="776" actId="478"/>
          <ac:picMkLst>
            <pc:docMk/>
            <pc:sldMk cId="810663267" sldId="281"/>
            <ac:picMk id="11" creationId="{36BFAFD3-E373-B545-87B5-8819545E9EC5}"/>
          </ac:picMkLst>
        </pc:picChg>
        <pc:picChg chg="add del mod">
          <ac:chgData name="이 솔" userId="e4e860528c2fc0de" providerId="LiveId" clId="{06A93704-828B-294A-B2A8-024AFD555F0F}" dt="2022-02-03T21:41:44.040" v="786" actId="478"/>
          <ac:picMkLst>
            <pc:docMk/>
            <pc:sldMk cId="810663267" sldId="281"/>
            <ac:picMk id="12" creationId="{E7F19A6D-4C14-9E49-B20C-8E24472D3C49}"/>
          </ac:picMkLst>
        </pc:picChg>
        <pc:picChg chg="add mod">
          <ac:chgData name="이 솔" userId="e4e860528c2fc0de" providerId="LiveId" clId="{06A93704-828B-294A-B2A8-024AFD555F0F}" dt="2022-02-03T21:42:39.720" v="795" actId="1076"/>
          <ac:picMkLst>
            <pc:docMk/>
            <pc:sldMk cId="810663267" sldId="281"/>
            <ac:picMk id="13" creationId="{6D7F04EA-B593-C844-A881-28FCE41A48A4}"/>
          </ac:picMkLst>
        </pc:picChg>
      </pc:sldChg>
      <pc:sldChg chg="add del">
        <pc:chgData name="이 솔" userId="e4e860528c2fc0de" providerId="LiveId" clId="{06A93704-828B-294A-B2A8-024AFD555F0F}" dt="2022-02-03T22:43:50.481" v="1035" actId="2696"/>
        <pc:sldMkLst>
          <pc:docMk/>
          <pc:sldMk cId="1020879620" sldId="282"/>
        </pc:sldMkLst>
      </pc:sldChg>
    </pc:docChg>
  </pc:docChgLst>
  <pc:docChgLst>
    <pc:chgData name="김 형태" userId="2aaf1b9f913377c2" providerId="Windows Live" clId="Web-{2FBE57DA-3378-4B99-B2D7-896DA96D0AAA}"/>
    <pc:docChg chg="modSld">
      <pc:chgData name="김 형태" userId="2aaf1b9f913377c2" providerId="Windows Live" clId="Web-{2FBE57DA-3378-4B99-B2D7-896DA96D0AAA}" dt="2022-02-04T00:23:31.180" v="0" actId="1076"/>
      <pc:docMkLst>
        <pc:docMk/>
      </pc:docMkLst>
      <pc:sldChg chg="modSp">
        <pc:chgData name="김 형태" userId="2aaf1b9f913377c2" providerId="Windows Live" clId="Web-{2FBE57DA-3378-4B99-B2D7-896DA96D0AAA}" dt="2022-02-04T00:23:31.180" v="0" actId="1076"/>
        <pc:sldMkLst>
          <pc:docMk/>
          <pc:sldMk cId="3922389622" sldId="266"/>
        </pc:sldMkLst>
        <pc:picChg chg="mod">
          <ac:chgData name="김 형태" userId="2aaf1b9f913377c2" providerId="Windows Live" clId="Web-{2FBE57DA-3378-4B99-B2D7-896DA96D0AAA}" dt="2022-02-04T00:23:31.180" v="0" actId="1076"/>
          <ac:picMkLst>
            <pc:docMk/>
            <pc:sldMk cId="3922389622" sldId="266"/>
            <ac:picMk id="11" creationId="{EFF3084E-9227-405D-8289-065D4E549F33}"/>
          </ac:picMkLst>
        </pc:picChg>
      </pc:sldChg>
    </pc:docChg>
  </pc:docChgLst>
  <pc:docChgLst>
    <pc:chgData name="김 성법" userId="18ee59e8657ccd96" providerId="Windows Live" clId="Web-{97038D39-B3E7-42A6-BE71-4026122D2857}"/>
    <pc:docChg chg="modSld">
      <pc:chgData name="김 성법" userId="18ee59e8657ccd96" providerId="Windows Live" clId="Web-{97038D39-B3E7-42A6-BE71-4026122D2857}" dt="2022-03-10T05:24:42.687" v="1"/>
      <pc:docMkLst>
        <pc:docMk/>
      </pc:docMkLst>
      <pc:sldChg chg="delSp modSp">
        <pc:chgData name="김 성법" userId="18ee59e8657ccd96" providerId="Windows Live" clId="Web-{97038D39-B3E7-42A6-BE71-4026122D2857}" dt="2022-03-10T05:24:42.687" v="1"/>
        <pc:sldMkLst>
          <pc:docMk/>
          <pc:sldMk cId="3880669004" sldId="269"/>
        </pc:sldMkLst>
        <pc:spChg chg="del mod">
          <ac:chgData name="김 성법" userId="18ee59e8657ccd96" providerId="Windows Live" clId="Web-{97038D39-B3E7-42A6-BE71-4026122D2857}" dt="2022-03-10T05:24:42.687" v="1"/>
          <ac:spMkLst>
            <pc:docMk/>
            <pc:sldMk cId="3880669004" sldId="269"/>
            <ac:spMk id="16" creationId="{BE208447-2FD0-4611-A666-EDD9A3DB68F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7:54:27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1933 739 24575,'-1'2'0,"0"-1"0,0 1 0,0-1 0,-1 0 0,1 1 0,0-1 0,-1 0 0,1 0 0,0 0 0,-1 0 0,0 0 0,1 0 0,-1-1 0,0 1 0,1-1 0,-1 1 0,-2 0 0,-34 9 0,-4-5 0,0-2 0,-84-5 0,33-1 0,-43 5 0,-149-4 0,176-9 0,-204-48 0,270 49 0,-79-8 0,101 15 0,-1-1 0,1-1 0,0-1 0,-28-12 0,-38-11 0,63 20 0,0 0 0,0-2 0,1 0 0,-33-23 0,44 26 0,-25-12 0,25 14 0,0-1 0,1 0 0,-1 0 0,-13-13 0,20 15 0,0 2 0,1-1 0,-1 0 0,1 0 0,0 0 0,0-1 0,0 1 0,1-1 0,-1 0 0,1 0 0,0 0 0,1-1 0,-1 1 0,1-1 0,0 1 0,1-1 0,-1 0 0,1 1 0,-1-7 0,2 5 0,1 0 0,-1 0 0,1 0 0,1 0 0,-1 1 0,1-1 0,0 0 0,1 1 0,-1-1 0,1 1 0,0 0 0,1 0 0,0 0 0,0 1 0,0-1 0,0 1 0,1 0 0,0 0 0,0 0 0,12-7 0,9-6 0,1 0 0,1 2 0,35-14 0,-53 25 0,37-15 0,83-21 0,-114 36 0,20-3 0,64-7 0,0 0 0,-31 4-101,132-6 1,75 18-233,-102 2 240,-42-5 74,142 4 143,-40 30 398,-215-29-522,-1 1 0,0 0 0,-1 1 0,31 13 0,38 11 0,-69-23 0,0 0 0,-1 1 0,0 1 0,0 1 0,18 13 0,-14-10 0,-16-9 0,-1-1 0,0 1 0,0-1 0,0 1 0,0 0 0,-1 0 0,1 0 0,-1 1 0,0-1 0,0 0 0,0 1 0,0 0 0,-1-1 0,1 1 0,-1 0 0,0 0 0,0 0 0,1 6 0,-1 8 0,0-1 0,-1 0 0,-3 21 0,1 6 0,2-40 0,0 0 0,-1 0 0,0 0 0,0 0 0,0 0 0,0 0 0,0 0 0,-1-1 0,0 1 0,0 0 0,0-1 0,0 1 0,-4 4 0,-43 39 0,1 1 0,-15 16 0,56-56-1365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0T07:54:29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753 705 24575,'-40'0'0,"-38"1"0,-109-14 0,152 6 0,1-1 0,-62-24 0,68 22 0,16 5 0,4 3 0,0 0 0,1-1 0,-1 0 0,1-1 0,0 0 0,0 0 0,0 0 0,0-1 0,1 0 0,-9-8 0,-17-20 0,22 25 0,1-1 0,0 0 0,1 0 0,0-1 0,1 0 0,-1 0 0,2-1 0,-11-22 0,17 32 0,-8-18 0,1-1 0,0 1 0,2-1 0,0 0 0,2-1 0,0 1 0,0-22 0,3 28 0,0 1 0,1 0 0,0 0 0,1 0 0,1 0 0,6-20 0,-6 27 0,0 0 0,1 0 0,-1 0 0,1 1 0,0 0 0,0 0 0,1 0 0,-1 0 0,1 1 0,0-1 0,1 1 0,-1 0 0,1 1 0,-1 0 0,9-4 0,5-3 0,0 0 0,1 2 0,0 0 0,0 1 0,1 1 0,-1 1 0,2 1 0,-1 1 0,38-1 0,34 3 0,70 3 0,-156-1 0,0 0 0,0 0 0,0 1 0,0 0 0,-1 0 0,1 1 0,-1 0 0,1 0 0,-1 1 0,0-1 0,0 1 0,-1 1 0,1-1 0,-1 1 0,0 0 0,0 0 0,0 1 0,-1-1 0,0 1 0,0 0 0,0 0 0,-1 0 0,0 1 0,0-1 0,-1 1 0,4 13 0,0 3 0,-2 0 0,0 1 0,-1 0 0,-1-1 0,-2 1 0,-4 42 0,-3-15 49,-2 25-1463,9-62-5412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C879-0912-4715-86FE-ED15509535AF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1BF0-5475-42D2-98A4-5997ABF3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561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C879-0912-4715-86FE-ED15509535AF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1BF0-5475-42D2-98A4-5997ABF3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482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C879-0912-4715-86FE-ED15509535AF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1BF0-5475-42D2-98A4-5997ABF3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57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C879-0912-4715-86FE-ED15509535AF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1BF0-5475-42D2-98A4-5997ABF3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24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C879-0912-4715-86FE-ED15509535AF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1BF0-5475-42D2-98A4-5997ABF3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60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C879-0912-4715-86FE-ED15509535AF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1BF0-5475-42D2-98A4-5997ABF3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C879-0912-4715-86FE-ED15509535AF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1BF0-5475-42D2-98A4-5997ABF3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0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C879-0912-4715-86FE-ED15509535AF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1BF0-5475-42D2-98A4-5997ABF3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29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C879-0912-4715-86FE-ED15509535AF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1BF0-5475-42D2-98A4-5997ABF3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133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C879-0912-4715-86FE-ED15509535AF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1BF0-5475-42D2-98A4-5997ABF3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37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C879-0912-4715-86FE-ED15509535AF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51BF0-5475-42D2-98A4-5997ABF3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576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7C879-0912-4715-86FE-ED15509535AF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51BF0-5475-42D2-98A4-5997ABF34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21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4.wdp"/><Relationship Id="rId7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microsoft.com/office/2007/relationships/hdphoto" Target="../media/hdphoto4.wdp"/><Relationship Id="rId7" Type="http://schemas.openxmlformats.org/officeDocument/2006/relationships/image" Target="../media/image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37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microsoft.com/office/2007/relationships/hdphoto" Target="../media/hdphoto4.wdp"/><Relationship Id="rId7" Type="http://schemas.openxmlformats.org/officeDocument/2006/relationships/image" Target="../media/image7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microsoft.com/office/2007/relationships/hdphoto" Target="../media/hdphoto4.wdp"/><Relationship Id="rId7" Type="http://schemas.openxmlformats.org/officeDocument/2006/relationships/image" Target="../media/image8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file:///C:\Users\User\Downloads\&#52852;&#52852;&#50724;&#50724;&#48656;.pptx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13D6877-7A5F-4C0C-A3AE-162D335E75D4}"/>
              </a:ext>
            </a:extLst>
          </p:cNvPr>
          <p:cNvSpPr/>
          <p:nvPr/>
        </p:nvSpPr>
        <p:spPr>
          <a:xfrm>
            <a:off x="2519497" y="1839286"/>
            <a:ext cx="4105005" cy="3179427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Cafe24 Oneprettynight" pitchFamily="2" charset="-127"/>
              <a:ea typeface="Cafe24 Oneprettynight" pitchFamily="2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Cafe24 Oneprettynight" pitchFamily="2" charset="-127"/>
              <a:ea typeface="Cafe24 Oneprettynight" pitchFamily="2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Cafe24 Oneprettynight" pitchFamily="2" charset="-127"/>
              <a:ea typeface="Cafe24 Oneprettynight" pitchFamily="2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Cafe24 Oneprettynight" pitchFamily="2" charset="-127"/>
              <a:ea typeface="Cafe24 Oneprettynight" pitchFamily="2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Cafe24 Oneprettynight" pitchFamily="2" charset="-127"/>
                <a:ea typeface="Cafe24 Oneprettynight" pitchFamily="2" charset="-127"/>
              </a:rPr>
              <a:t>김성법</a:t>
            </a:r>
            <a:r>
              <a:rPr lang="en-US" altLang="ko-KR" dirty="0">
                <a:solidFill>
                  <a:schemeClr val="tx1"/>
                </a:solidFill>
                <a:latin typeface="Cafe24 Oneprettynight" pitchFamily="2" charset="-127"/>
                <a:ea typeface="Cafe24 Oneprettynight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Cafe24 Oneprettynight" pitchFamily="2" charset="-127"/>
                <a:ea typeface="Cafe24 Oneprettynight" pitchFamily="2" charset="-127"/>
              </a:rPr>
              <a:t> 김형태</a:t>
            </a:r>
            <a:r>
              <a:rPr lang="en-US" altLang="ko-KR" dirty="0">
                <a:solidFill>
                  <a:schemeClr val="tx1"/>
                </a:solidFill>
                <a:latin typeface="Cafe24 Oneprettynight" pitchFamily="2" charset="-127"/>
                <a:ea typeface="Cafe24 Oneprettynight" pitchFamily="2" charset="-127"/>
              </a:rPr>
              <a:t>  </a:t>
            </a:r>
            <a:r>
              <a:rPr lang="ko-KR" altLang="en-US" dirty="0" err="1">
                <a:solidFill>
                  <a:schemeClr val="tx1"/>
                </a:solidFill>
                <a:latin typeface="Cafe24 Oneprettynight" pitchFamily="2" charset="-127"/>
                <a:ea typeface="Cafe24 Oneprettynight" pitchFamily="2" charset="-127"/>
              </a:rPr>
              <a:t>민재영</a:t>
            </a:r>
            <a:endParaRPr lang="en-US" altLang="ko-KR" dirty="0">
              <a:solidFill>
                <a:schemeClr val="tx1"/>
              </a:solidFill>
              <a:latin typeface="Cafe24 Oneprettynight" pitchFamily="2" charset="-127"/>
              <a:ea typeface="Cafe24 Oneprettynight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Cafe24 Oneprettynight" pitchFamily="2" charset="-127"/>
                <a:ea typeface="Cafe24 Oneprettynight" pitchFamily="2" charset="-127"/>
              </a:rPr>
              <a:t>이  </a:t>
            </a:r>
            <a:r>
              <a:rPr lang="en-US" altLang="ko-KR" dirty="0">
                <a:solidFill>
                  <a:schemeClr val="tx1"/>
                </a:solidFill>
                <a:latin typeface="Cafe24 Oneprettynight" pitchFamily="2" charset="-127"/>
                <a:ea typeface="Cafe24 Oneprettynight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Cafe24 Oneprettynight" pitchFamily="2" charset="-127"/>
                <a:ea typeface="Cafe24 Oneprettynight" pitchFamily="2" charset="-127"/>
              </a:rPr>
              <a:t>솔  정주영 </a:t>
            </a:r>
            <a:r>
              <a:rPr lang="en-US" altLang="ko-KR" dirty="0">
                <a:solidFill>
                  <a:schemeClr val="tx1"/>
                </a:solidFill>
                <a:latin typeface="Cafe24 Oneprettynight" pitchFamily="2" charset="-127"/>
                <a:ea typeface="Cafe24 Oneprettynight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Cafe24 Oneprettynight" pitchFamily="2" charset="-127"/>
                <a:ea typeface="Cafe24 Oneprettynight" pitchFamily="2" charset="-127"/>
              </a:rPr>
              <a:t>조영준</a:t>
            </a:r>
            <a:endParaRPr lang="en-US" altLang="ko-KR" dirty="0">
              <a:solidFill>
                <a:schemeClr val="tx1"/>
              </a:solidFill>
              <a:latin typeface="Cafe24 Oneprettynight" pitchFamily="2" charset="-127"/>
              <a:ea typeface="Cafe24 Oneprettynight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448359-07FE-450E-8A06-FD939A229808}"/>
              </a:ext>
            </a:extLst>
          </p:cNvPr>
          <p:cNvSpPr txBox="1"/>
          <p:nvPr/>
        </p:nvSpPr>
        <p:spPr>
          <a:xfrm>
            <a:off x="1919288" y="2265755"/>
            <a:ext cx="530542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spc="60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4000" spc="600">
                <a:latin typeface="BM JUA OTF" panose="02020603020101020101" pitchFamily="18" charset="-127"/>
                <a:ea typeface="BM JUA OTF" panose="02020603020101020101" pitchFamily="18" charset="-127"/>
              </a:rPr>
              <a:t>이달의 꽃</a:t>
            </a:r>
            <a:endParaRPr lang="en-US" altLang="ko-KR" sz="4000" spc="600">
              <a:solidFill>
                <a:schemeClr val="tx1">
                  <a:lumMod val="85000"/>
                  <a:lumOff val="15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012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3E5190-298F-42CD-97F8-5CB80EFDCDE5}"/>
              </a:ext>
            </a:extLst>
          </p:cNvPr>
          <p:cNvSpPr txBox="1"/>
          <p:nvPr/>
        </p:nvSpPr>
        <p:spPr>
          <a:xfrm>
            <a:off x="4994031" y="397502"/>
            <a:ext cx="230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600" dirty="0">
                <a:latin typeface="Cafe24 Oneprettynight" pitchFamily="2" charset="-127"/>
                <a:ea typeface="Cafe24 Oneprettynight" pitchFamily="2" charset="-127"/>
              </a:rPr>
              <a:t>DB</a:t>
            </a:r>
            <a:r>
              <a:rPr lang="ko-KR" altLang="en-US" sz="3200" spc="600" dirty="0">
                <a:latin typeface="Cafe24 Oneprettynight" pitchFamily="2" charset="-127"/>
                <a:ea typeface="Cafe24 Oneprettynight" pitchFamily="2" charset="-127"/>
              </a:rPr>
              <a:t>설계</a:t>
            </a:r>
            <a:endParaRPr lang="en-US" altLang="ko-KR" sz="3200" spc="600" dirty="0">
              <a:latin typeface="Cafe24 Oneprettynight" pitchFamily="2" charset="-127"/>
              <a:ea typeface="Cafe24 Oneprettynight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738488-C17D-44D1-8710-255261961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49" y="1291478"/>
            <a:ext cx="7455877" cy="530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89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3E5190-298F-42CD-97F8-5CB80EFDCDE5}"/>
              </a:ext>
            </a:extLst>
          </p:cNvPr>
          <p:cNvSpPr txBox="1"/>
          <p:nvPr/>
        </p:nvSpPr>
        <p:spPr>
          <a:xfrm>
            <a:off x="4994031" y="397502"/>
            <a:ext cx="230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600" dirty="0">
                <a:latin typeface="Cafe24 Oneprettynight" pitchFamily="2" charset="-127"/>
                <a:ea typeface="Cafe24 Oneprettynight" pitchFamily="2" charset="-127"/>
              </a:rPr>
              <a:t>DB</a:t>
            </a:r>
            <a:r>
              <a:rPr lang="ko-KR" altLang="en-US" sz="3200" spc="600" dirty="0">
                <a:latin typeface="Cafe24 Oneprettynight" pitchFamily="2" charset="-127"/>
                <a:ea typeface="Cafe24 Oneprettynight" pitchFamily="2" charset="-127"/>
              </a:rPr>
              <a:t>설계</a:t>
            </a:r>
            <a:endParaRPr lang="en-US" altLang="ko-KR" sz="3200" spc="600" dirty="0">
              <a:latin typeface="Cafe24 Oneprettynight" pitchFamily="2" charset="-127"/>
              <a:ea typeface="Cafe24 Oneprettynight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177C02-5B7E-4E13-A2D0-76320E7CB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93" y="1239478"/>
            <a:ext cx="7234813" cy="536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81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3E5190-298F-42CD-97F8-5CB80EFDCDE5}"/>
              </a:ext>
            </a:extLst>
          </p:cNvPr>
          <p:cNvSpPr txBox="1"/>
          <p:nvPr/>
        </p:nvSpPr>
        <p:spPr>
          <a:xfrm>
            <a:off x="4220308" y="429441"/>
            <a:ext cx="3002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600" dirty="0" err="1">
                <a:latin typeface="Cafe24 Oneprettynight" pitchFamily="2" charset="-127"/>
                <a:ea typeface="Cafe24 Oneprettynight" pitchFamily="2" charset="-127"/>
              </a:rPr>
              <a:t>ERDiagram</a:t>
            </a:r>
            <a:endParaRPr lang="en-US" altLang="ko-KR" sz="3200" spc="600" dirty="0">
              <a:latin typeface="Cafe24 Oneprettynight" pitchFamily="2" charset="-127"/>
              <a:ea typeface="Cafe24 Oneprettynight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8B79465-692F-44AC-9278-FA6E4784B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93" y="1443657"/>
            <a:ext cx="8654814" cy="48477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6EEC62-48C2-8544-B9AF-9F3E1B4728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180" y="566554"/>
            <a:ext cx="809227" cy="128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57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3E5190-298F-42CD-97F8-5CB80EFDCDE5}"/>
              </a:ext>
            </a:extLst>
          </p:cNvPr>
          <p:cNvSpPr txBox="1"/>
          <p:nvPr/>
        </p:nvSpPr>
        <p:spPr>
          <a:xfrm>
            <a:off x="4572000" y="0"/>
            <a:ext cx="3650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 dirty="0">
                <a:latin typeface="Cafe24 Oneprettynight" pitchFamily="2" charset="-127"/>
                <a:ea typeface="Cafe24 Oneprettynight" pitchFamily="2" charset="-127"/>
              </a:rPr>
              <a:t>프로젝트 흐름도</a:t>
            </a:r>
            <a:endParaRPr lang="en-US" altLang="ko-KR" sz="3200" spc="600" dirty="0">
              <a:latin typeface="Cafe24 Oneprettynight" pitchFamily="2" charset="-127"/>
              <a:ea typeface="Cafe24 Oneprettynight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ED435B-2C6A-9E48-ADC0-E6DE41AAED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22" y="244323"/>
            <a:ext cx="809227" cy="12801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D26B20-5FD5-4C9A-9A6A-AF03071BC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22" y="1524435"/>
            <a:ext cx="8973178" cy="508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47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3E5190-298F-42CD-97F8-5CB80EFDCDE5}"/>
              </a:ext>
            </a:extLst>
          </p:cNvPr>
          <p:cNvSpPr txBox="1"/>
          <p:nvPr/>
        </p:nvSpPr>
        <p:spPr>
          <a:xfrm>
            <a:off x="4572000" y="491236"/>
            <a:ext cx="5697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>
                <a:latin typeface="Cafe24 Oneprettynight" pitchFamily="2" charset="-127"/>
                <a:ea typeface="Cafe24 Oneprettynight" pitchFamily="2" charset="-127"/>
              </a:rPr>
              <a:t>일정 및 역할</a:t>
            </a:r>
            <a:endParaRPr lang="en-US" altLang="ko-KR" sz="3200" spc="600">
              <a:latin typeface="Cafe24 Oneprettynight" pitchFamily="2" charset="-127"/>
              <a:ea typeface="Cafe24 Oneprettynight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E9B3C8-FFEA-D34C-AB0D-5774D07022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938" y="320754"/>
            <a:ext cx="809227" cy="12801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7E2815-C5FD-4F16-89B9-8B83DF443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67247"/>
            <a:ext cx="9144000" cy="479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39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614602-D30B-4E23-8475-4233CA9F4C50}"/>
              </a:ext>
            </a:extLst>
          </p:cNvPr>
          <p:cNvSpPr txBox="1"/>
          <p:nvPr/>
        </p:nvSpPr>
        <p:spPr>
          <a:xfrm>
            <a:off x="34500" y="1299656"/>
            <a:ext cx="419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>
                <a:latin typeface="BM JUA OTF" panose="02020603020101020101" pitchFamily="18" charset="-127"/>
                <a:ea typeface="BM JUA OTF" panose="02020603020101020101" pitchFamily="18" charset="-127"/>
              </a:rPr>
              <a:t>이달의 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62225D-FCB7-8947-86D1-75AADD59C2FC}"/>
              </a:ext>
            </a:extLst>
          </p:cNvPr>
          <p:cNvSpPr txBox="1"/>
          <p:nvPr/>
        </p:nvSpPr>
        <p:spPr>
          <a:xfrm>
            <a:off x="4738296" y="904148"/>
            <a:ext cx="311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 dirty="0">
                <a:latin typeface="Cafe24 Oneprettynight" pitchFamily="2" charset="-127"/>
                <a:ea typeface="Cafe24 Oneprettynight" pitchFamily="2" charset="-127"/>
              </a:rPr>
              <a:t>개발 환경</a:t>
            </a:r>
            <a:endParaRPr lang="en-US" altLang="ko-KR" sz="3200" spc="600" dirty="0">
              <a:latin typeface="Cafe24 Oneprettynight" pitchFamily="2" charset="-127"/>
              <a:ea typeface="Cafe24 Oneprettynight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0F53D1-7F21-47DA-9382-52446751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02" y="2169459"/>
            <a:ext cx="8899796" cy="421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39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614602-D30B-4E23-8475-4233CA9F4C50}"/>
              </a:ext>
            </a:extLst>
          </p:cNvPr>
          <p:cNvSpPr txBox="1"/>
          <p:nvPr/>
        </p:nvSpPr>
        <p:spPr>
          <a:xfrm>
            <a:off x="34500" y="1299656"/>
            <a:ext cx="419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이달의 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62225D-FCB7-8947-86D1-75AADD59C2FC}"/>
              </a:ext>
            </a:extLst>
          </p:cNvPr>
          <p:cNvSpPr txBox="1"/>
          <p:nvPr/>
        </p:nvSpPr>
        <p:spPr>
          <a:xfrm>
            <a:off x="4572000" y="446949"/>
            <a:ext cx="311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 dirty="0">
                <a:latin typeface="Cafe24 Oneprettynight" pitchFamily="2" charset="-127"/>
                <a:ea typeface="Cafe24 Oneprettynight" pitchFamily="2" charset="-127"/>
              </a:rPr>
              <a:t>헤더 구현</a:t>
            </a:r>
            <a:endParaRPr lang="en-US" altLang="ko-KR" sz="3200" spc="600" dirty="0">
              <a:latin typeface="Cafe24 Oneprettynight" pitchFamily="2" charset="-127"/>
              <a:ea typeface="Cafe24 Oneprettynight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48FC9E-3DBF-4BCD-91F9-1501C85EC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75" y="2212370"/>
            <a:ext cx="8897883" cy="584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8F458E-3924-4656-A6CC-4F008CC65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76" y="3429000"/>
            <a:ext cx="8897882" cy="703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E8D364-A55C-4DD1-A0E2-037F58D29654}"/>
              </a:ext>
            </a:extLst>
          </p:cNvPr>
          <p:cNvSpPr txBox="1"/>
          <p:nvPr/>
        </p:nvSpPr>
        <p:spPr>
          <a:xfrm>
            <a:off x="6102875" y="2983338"/>
            <a:ext cx="158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 </a:t>
            </a:r>
            <a:r>
              <a:rPr lang="ko-KR" altLang="en-US" dirty="0" err="1"/>
              <a:t>로그인시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DA3085-029B-4092-A5EC-6501D1D34F3F}"/>
              </a:ext>
            </a:extLst>
          </p:cNvPr>
          <p:cNvSpPr txBox="1"/>
          <p:nvPr/>
        </p:nvSpPr>
        <p:spPr>
          <a:xfrm>
            <a:off x="3873693" y="4181472"/>
            <a:ext cx="1586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 로그인 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324B17-14BE-4BC7-9D0A-CEE943155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00" y="5013996"/>
            <a:ext cx="9144000" cy="5954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FDDC95-40F6-4E5F-84CC-00FE4539E44F}"/>
              </a:ext>
            </a:extLst>
          </p:cNvPr>
          <p:cNvSpPr txBox="1"/>
          <p:nvPr/>
        </p:nvSpPr>
        <p:spPr>
          <a:xfrm>
            <a:off x="4667070" y="5722554"/>
            <a:ext cx="1586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</a:t>
            </a:r>
            <a:endParaRPr lang="en-US" altLang="ko-KR" dirty="0"/>
          </a:p>
          <a:p>
            <a:r>
              <a:rPr lang="ko-KR" altLang="en-US" dirty="0"/>
              <a:t>로그인 시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BEE667-8E39-4F7B-A98B-1F22108E4160}"/>
              </a:ext>
            </a:extLst>
          </p:cNvPr>
          <p:cNvCxnSpPr/>
          <p:nvPr/>
        </p:nvCxnSpPr>
        <p:spPr>
          <a:xfrm flipV="1">
            <a:off x="7033756" y="2481315"/>
            <a:ext cx="394447" cy="50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51A9595-0914-4B77-8D19-2A4BD01CC813}"/>
              </a:ext>
            </a:extLst>
          </p:cNvPr>
          <p:cNvCxnSpPr/>
          <p:nvPr/>
        </p:nvCxnSpPr>
        <p:spPr>
          <a:xfrm flipV="1">
            <a:off x="4667070" y="3762045"/>
            <a:ext cx="394447" cy="50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47657BE-3D29-4956-8FA2-E2664CA23936}"/>
              </a:ext>
            </a:extLst>
          </p:cNvPr>
          <p:cNvCxnSpPr/>
          <p:nvPr/>
        </p:nvCxnSpPr>
        <p:spPr>
          <a:xfrm flipV="1">
            <a:off x="5263224" y="5358439"/>
            <a:ext cx="394447" cy="50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463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"/>
            <a:ext cx="9144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614602-D30B-4E23-8475-4233CA9F4C50}"/>
              </a:ext>
            </a:extLst>
          </p:cNvPr>
          <p:cNvSpPr txBox="1"/>
          <p:nvPr/>
        </p:nvSpPr>
        <p:spPr>
          <a:xfrm>
            <a:off x="0" y="1288127"/>
            <a:ext cx="419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이달의 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62225D-FCB7-8947-86D1-75AADD59C2FC}"/>
              </a:ext>
            </a:extLst>
          </p:cNvPr>
          <p:cNvSpPr txBox="1"/>
          <p:nvPr/>
        </p:nvSpPr>
        <p:spPr>
          <a:xfrm>
            <a:off x="4572000" y="446949"/>
            <a:ext cx="311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 dirty="0" err="1">
                <a:latin typeface="Cafe24 Oneprettynight" pitchFamily="2" charset="-127"/>
                <a:ea typeface="Cafe24 Oneprettynight" pitchFamily="2" charset="-127"/>
              </a:rPr>
              <a:t>푸터</a:t>
            </a:r>
            <a:r>
              <a:rPr lang="ko-KR" altLang="en-US" sz="3200" spc="600" dirty="0">
                <a:latin typeface="Cafe24 Oneprettynight" pitchFamily="2" charset="-127"/>
                <a:ea typeface="Cafe24 Oneprettynight" pitchFamily="2" charset="-127"/>
              </a:rPr>
              <a:t> 구현</a:t>
            </a:r>
            <a:endParaRPr lang="en-US" altLang="ko-KR" sz="3200" spc="600" dirty="0">
              <a:latin typeface="Cafe24 Oneprettynight" pitchFamily="2" charset="-127"/>
              <a:ea typeface="Cafe24 Oneprettynight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5E06A5-38C3-40DD-A552-4FAFDBBF8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25" y="2717145"/>
            <a:ext cx="60769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51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"/>
            <a:ext cx="9144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62225D-FCB7-8947-86D1-75AADD59C2FC}"/>
              </a:ext>
            </a:extLst>
          </p:cNvPr>
          <p:cNvSpPr txBox="1"/>
          <p:nvPr/>
        </p:nvSpPr>
        <p:spPr>
          <a:xfrm>
            <a:off x="4572000" y="446949"/>
            <a:ext cx="311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 dirty="0">
                <a:latin typeface="Cafe24 Oneprettynight" pitchFamily="2" charset="-127"/>
                <a:ea typeface="Cafe24 Oneprettynight" pitchFamily="2" charset="-127"/>
              </a:rPr>
              <a:t>로그인 폼</a:t>
            </a:r>
            <a:endParaRPr lang="en-US" altLang="ko-KR" sz="3200" spc="600" dirty="0">
              <a:latin typeface="Cafe24 Oneprettynight" pitchFamily="2" charset="-127"/>
              <a:ea typeface="Cafe24 Oneprettynight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3E07FD-8938-4DC7-9933-97D1499F2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2" y="1324899"/>
            <a:ext cx="9144000" cy="54116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85680C-34F8-4669-BA04-375725AD0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299" y="2839466"/>
            <a:ext cx="2584658" cy="7484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07C7A6-7AA4-43C9-9689-895EC79FF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299" y="4943696"/>
            <a:ext cx="2627203" cy="7405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7D9490-D269-4C5A-AD16-3DFD8F267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299" y="3881046"/>
            <a:ext cx="2584658" cy="75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77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"/>
            <a:ext cx="9144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62225D-FCB7-8947-86D1-75AADD59C2FC}"/>
              </a:ext>
            </a:extLst>
          </p:cNvPr>
          <p:cNvSpPr txBox="1"/>
          <p:nvPr/>
        </p:nvSpPr>
        <p:spPr>
          <a:xfrm>
            <a:off x="4572000" y="446949"/>
            <a:ext cx="311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 dirty="0">
                <a:latin typeface="Cafe24 Oneprettynight" pitchFamily="2" charset="-127"/>
                <a:ea typeface="Cafe24 Oneprettynight" pitchFamily="2" charset="-127"/>
              </a:rPr>
              <a:t>아이디 찾기</a:t>
            </a:r>
            <a:endParaRPr lang="en-US" altLang="ko-KR" sz="3200" spc="600" dirty="0">
              <a:latin typeface="Cafe24 Oneprettynight" pitchFamily="2" charset="-127"/>
              <a:ea typeface="Cafe24 Oneprettynight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A1EA1E-F5A0-426B-A913-ADE2D4285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079"/>
            <a:ext cx="6210965" cy="53439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5B4EEE-99B9-4354-8BDF-48CC8547A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814" y="2768630"/>
            <a:ext cx="2928802" cy="18403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2EE583-95AE-4828-A663-92541DD06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7672" y="4848951"/>
            <a:ext cx="37909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18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0FFB21-313C-4507-9861-10A4DEEA3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320778-FE88-4851-B07B-FF4FBB0DD2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2479">
            <a:off x="7311098" y="1423234"/>
            <a:ext cx="511494" cy="11604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AC1DE2-3E92-453C-901A-EC7329F4BB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05421" y="1380813"/>
            <a:ext cx="734319" cy="10299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ED328C-9039-4DEF-B889-C3C5D6817C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8079">
            <a:off x="763029" y="1477565"/>
            <a:ext cx="618592" cy="97164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2A14092-2698-43EA-91E3-526C1B57B717}"/>
              </a:ext>
            </a:extLst>
          </p:cNvPr>
          <p:cNvGrpSpPr/>
          <p:nvPr/>
        </p:nvGrpSpPr>
        <p:grpSpPr>
          <a:xfrm>
            <a:off x="986118" y="1574793"/>
            <a:ext cx="1982957" cy="1154941"/>
            <a:chOff x="1069446" y="2916703"/>
            <a:chExt cx="1982957" cy="11549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4641B6-6746-4B4E-9C11-00E846CA23A2}"/>
                </a:ext>
              </a:extLst>
            </p:cNvPr>
            <p:cNvSpPr txBox="1"/>
            <p:nvPr/>
          </p:nvSpPr>
          <p:spPr>
            <a:xfrm>
              <a:off x="1441717" y="2916703"/>
              <a:ext cx="16106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600">
                  <a:latin typeface="Cafe24 Oneprettynight" pitchFamily="2" charset="-127"/>
                  <a:ea typeface="Cafe24 Oneprettynight" pitchFamily="2" charset="-127"/>
                </a:rPr>
                <a:t>기획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BF1242-918F-4714-A4F1-1A8AF7CB087F}"/>
                </a:ext>
              </a:extLst>
            </p:cNvPr>
            <p:cNvSpPr txBox="1"/>
            <p:nvPr/>
          </p:nvSpPr>
          <p:spPr>
            <a:xfrm>
              <a:off x="1069446" y="3332980"/>
              <a:ext cx="19829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400" spc="600" dirty="0">
                <a:latin typeface="Cafe24 Oneprettynight" pitchFamily="2" charset="-127"/>
                <a:ea typeface="Cafe24 Oneprettynight" pitchFamily="2" charset="-127"/>
              </a:endParaRPr>
            </a:p>
            <a:p>
              <a:r>
                <a:rPr lang="ko-KR" altLang="en-US" sz="1400" spc="600" dirty="0">
                  <a:latin typeface="Cafe24 Oneprettynight" pitchFamily="2" charset="-127"/>
                  <a:ea typeface="Cafe24 Oneprettynight" pitchFamily="2" charset="-127"/>
                </a:rPr>
                <a:t>프로젝트 소개</a:t>
              </a:r>
              <a:endParaRPr lang="en-US" altLang="ko-KR" sz="1400" spc="600" dirty="0">
                <a:latin typeface="Cafe24 Oneprettynight" pitchFamily="2" charset="-127"/>
                <a:ea typeface="Cafe24 Oneprettynight" pitchFamily="2" charset="-127"/>
              </a:endParaRPr>
            </a:p>
            <a:p>
              <a:r>
                <a:rPr lang="ko-KR" altLang="en-US" sz="1400" spc="600" dirty="0">
                  <a:latin typeface="Cafe24 Oneprettynight" pitchFamily="2" charset="-127"/>
                  <a:ea typeface="Cafe24 Oneprettynight" pitchFamily="2" charset="-127"/>
                </a:rPr>
                <a:t>벤치마킹</a:t>
              </a:r>
              <a:endParaRPr lang="en-US" altLang="ko-KR" sz="1400" spc="600" dirty="0">
                <a:latin typeface="Cafe24 Oneprettynight" pitchFamily="2" charset="-127"/>
                <a:ea typeface="Cafe24 Oneprettynight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AC9F1E-0E78-48CC-BBE0-DC0B5395933F}"/>
              </a:ext>
            </a:extLst>
          </p:cNvPr>
          <p:cNvGrpSpPr/>
          <p:nvPr/>
        </p:nvGrpSpPr>
        <p:grpSpPr>
          <a:xfrm>
            <a:off x="3546800" y="1575569"/>
            <a:ext cx="2089737" cy="2016715"/>
            <a:chOff x="1424937" y="2916703"/>
            <a:chExt cx="1810309" cy="201671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14D810-3A55-47FD-ABF8-DC1434E6AADB}"/>
                </a:ext>
              </a:extLst>
            </p:cNvPr>
            <p:cNvSpPr txBox="1"/>
            <p:nvPr/>
          </p:nvSpPr>
          <p:spPr>
            <a:xfrm>
              <a:off x="1441717" y="2916703"/>
              <a:ext cx="16106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600">
                  <a:latin typeface="Cafe24 Oneprettynight" pitchFamily="2" charset="-127"/>
                  <a:ea typeface="Cafe24 Oneprettynight" pitchFamily="2" charset="-127"/>
                </a:rPr>
                <a:t>설계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A0055D-FB4C-4F3C-A3C0-7FFDA76BEC8A}"/>
                </a:ext>
              </a:extLst>
            </p:cNvPr>
            <p:cNvSpPr txBox="1"/>
            <p:nvPr/>
          </p:nvSpPr>
          <p:spPr>
            <a:xfrm>
              <a:off x="1424937" y="3332980"/>
              <a:ext cx="181030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400" spc="600" dirty="0">
                <a:latin typeface="Cafe24 Oneprettynight" pitchFamily="2" charset="-127"/>
                <a:ea typeface="Cafe24 Oneprettynight" pitchFamily="2" charset="-127"/>
              </a:endParaRPr>
            </a:p>
            <a:p>
              <a:r>
                <a:rPr lang="ko-KR" altLang="en-US" sz="1400" dirty="0" err="1">
                  <a:latin typeface="Cafe24 Oneprettynight" pitchFamily="2" charset="-127"/>
                  <a:ea typeface="Cafe24 Oneprettynight" pitchFamily="2" charset="-127"/>
                </a:rPr>
                <a:t>유스케이스</a:t>
              </a:r>
              <a:r>
                <a:rPr lang="ko-KR" altLang="en-US" sz="1400" dirty="0">
                  <a:latin typeface="Cafe24 Oneprettynight" pitchFamily="2" charset="-127"/>
                  <a:ea typeface="Cafe24 Oneprettynight" pitchFamily="2" charset="-127"/>
                </a:rPr>
                <a:t> 다이어그램</a:t>
              </a:r>
              <a:endParaRPr lang="en-US" altLang="ko-KR" sz="1400" spc="600" dirty="0">
                <a:latin typeface="Cafe24 Oneprettynight" pitchFamily="2" charset="-127"/>
                <a:ea typeface="Cafe24 Oneprettynight" pitchFamily="2" charset="-127"/>
              </a:endParaRPr>
            </a:p>
            <a:p>
              <a:r>
                <a:rPr lang="ko-KR" altLang="en-US" sz="1400" spc="600" dirty="0">
                  <a:latin typeface="Cafe24 Oneprettynight" pitchFamily="2" charset="-127"/>
                  <a:ea typeface="Cafe24 Oneprettynight" pitchFamily="2" charset="-127"/>
                </a:rPr>
                <a:t>요구 사항 명세서</a:t>
              </a:r>
              <a:endParaRPr lang="en-US" altLang="ko-KR" sz="1400" spc="600" dirty="0">
                <a:latin typeface="Cafe24 Oneprettynight" pitchFamily="2" charset="-127"/>
                <a:ea typeface="Cafe24 Oneprettynight" pitchFamily="2" charset="-127"/>
              </a:endParaRPr>
            </a:p>
            <a:p>
              <a:r>
                <a:rPr lang="ko-KR" altLang="en-US" sz="1400" spc="600" dirty="0">
                  <a:latin typeface="Cafe24 Oneprettynight" pitchFamily="2" charset="-127"/>
                  <a:ea typeface="Cafe24 Oneprettynight" pitchFamily="2" charset="-127"/>
                </a:rPr>
                <a:t>스토리보드</a:t>
              </a:r>
              <a:endParaRPr lang="en-US" altLang="ko-KR" sz="1400" spc="600" dirty="0">
                <a:latin typeface="Cafe24 Oneprettynight" pitchFamily="2" charset="-127"/>
                <a:ea typeface="Cafe24 Oneprettynight" pitchFamily="2" charset="-127"/>
              </a:endParaRPr>
            </a:p>
            <a:p>
              <a:r>
                <a:rPr lang="en-US" altLang="ko-KR" sz="1400" spc="600" dirty="0">
                  <a:latin typeface="Cafe24 Oneprettynight" pitchFamily="2" charset="-127"/>
                  <a:ea typeface="Cafe24 Oneprettynight" pitchFamily="2" charset="-127"/>
                </a:rPr>
                <a:t>DB</a:t>
              </a:r>
              <a:r>
                <a:rPr lang="ko-KR" altLang="en-US" sz="1400" spc="600" dirty="0">
                  <a:latin typeface="Cafe24 Oneprettynight" pitchFamily="2" charset="-127"/>
                  <a:ea typeface="Cafe24 Oneprettynight" pitchFamily="2" charset="-127"/>
                </a:rPr>
                <a:t>설계</a:t>
              </a:r>
              <a:endParaRPr lang="en-US" altLang="ko-KR" sz="1400" spc="600" dirty="0">
                <a:latin typeface="Cafe24 Oneprettynight" pitchFamily="2" charset="-127"/>
                <a:ea typeface="Cafe24 Oneprettynight" pitchFamily="2" charset="-127"/>
              </a:endParaRPr>
            </a:p>
            <a:p>
              <a:r>
                <a:rPr lang="en-US" altLang="ko-KR" sz="1400" spc="600" dirty="0" err="1">
                  <a:latin typeface="Cafe24 Oneprettynight" pitchFamily="2" charset="-127"/>
                  <a:ea typeface="Cafe24 Oneprettynight" pitchFamily="2" charset="-127"/>
                </a:rPr>
                <a:t>ERDiagram</a:t>
              </a:r>
              <a:endParaRPr lang="en-US" altLang="ko-KR" sz="1400" spc="600" dirty="0">
                <a:latin typeface="Cafe24 Oneprettynight" pitchFamily="2" charset="-127"/>
                <a:ea typeface="Cafe24 Oneprettynight" pitchFamily="2" charset="-127"/>
              </a:endParaRPr>
            </a:p>
            <a:p>
              <a:r>
                <a:rPr lang="ko-KR" altLang="en-US" sz="1400" spc="600" dirty="0">
                  <a:latin typeface="Cafe24 Oneprettynight" pitchFamily="2" charset="-127"/>
                  <a:ea typeface="Cafe24 Oneprettynight" pitchFamily="2" charset="-127"/>
                </a:rPr>
                <a:t>프로젝트 흐름도</a:t>
              </a:r>
              <a:endParaRPr lang="en-US" altLang="ko-KR" sz="1400" spc="600" dirty="0">
                <a:latin typeface="Cafe24 Oneprettynight" pitchFamily="2" charset="-127"/>
                <a:ea typeface="Cafe24 Oneprettynight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E15280-8D1B-412A-ABB1-81DD8BF08E15}"/>
              </a:ext>
            </a:extLst>
          </p:cNvPr>
          <p:cNvGrpSpPr/>
          <p:nvPr/>
        </p:nvGrpSpPr>
        <p:grpSpPr>
          <a:xfrm>
            <a:off x="5922601" y="1574793"/>
            <a:ext cx="1627465" cy="939497"/>
            <a:chOff x="1424938" y="2916703"/>
            <a:chExt cx="1627465" cy="9394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480D59-382E-478D-BE50-0E50E023AD34}"/>
                </a:ext>
              </a:extLst>
            </p:cNvPr>
            <p:cNvSpPr txBox="1"/>
            <p:nvPr/>
          </p:nvSpPr>
          <p:spPr>
            <a:xfrm>
              <a:off x="1441717" y="2916703"/>
              <a:ext cx="16106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600">
                  <a:latin typeface="Cafe24 Oneprettynight" pitchFamily="2" charset="-127"/>
                  <a:ea typeface="Cafe24 Oneprettynight" pitchFamily="2" charset="-127"/>
                </a:rPr>
                <a:t>일정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6DD276-F81E-4F68-AE67-51A3D91F6FFF}"/>
                </a:ext>
              </a:extLst>
            </p:cNvPr>
            <p:cNvSpPr txBox="1"/>
            <p:nvPr/>
          </p:nvSpPr>
          <p:spPr>
            <a:xfrm>
              <a:off x="1424938" y="3332980"/>
              <a:ext cx="16274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400" spc="600" dirty="0">
                <a:latin typeface="Cafe24 Oneprettynight" pitchFamily="2" charset="-127"/>
                <a:ea typeface="Cafe24 Oneprettynight" pitchFamily="2" charset="-127"/>
              </a:endParaRPr>
            </a:p>
            <a:p>
              <a:r>
                <a:rPr lang="ko-KR" altLang="en-US" sz="1400" spc="600" dirty="0">
                  <a:latin typeface="Cafe24 Oneprettynight" pitchFamily="2" charset="-127"/>
                  <a:ea typeface="Cafe24 Oneprettynight" pitchFamily="2" charset="-127"/>
                </a:rPr>
                <a:t>일정 및 역할</a:t>
              </a:r>
              <a:endParaRPr lang="en-US" altLang="ko-KR" sz="1400" spc="600" dirty="0">
                <a:latin typeface="Cafe24 Oneprettynight" pitchFamily="2" charset="-127"/>
                <a:ea typeface="Cafe24 Oneprettynight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5EA018C-BAC3-4229-85A2-09DAB9F8A1BE}"/>
              </a:ext>
            </a:extLst>
          </p:cNvPr>
          <p:cNvSpPr txBox="1"/>
          <p:nvPr/>
        </p:nvSpPr>
        <p:spPr>
          <a:xfrm>
            <a:off x="2969075" y="414336"/>
            <a:ext cx="2883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600">
                <a:latin typeface="Cafe24 Oneprettynight" pitchFamily="2" charset="-127"/>
                <a:ea typeface="Cafe24 Oneprettynight" pitchFamily="2" charset="-127"/>
              </a:rPr>
              <a:t>목차 </a:t>
            </a:r>
            <a:r>
              <a:rPr lang="en-US" altLang="ko-KR" sz="2800" spc="600">
                <a:latin typeface="Cafe24 Oneprettynight" pitchFamily="2" charset="-127"/>
                <a:ea typeface="Cafe24 Oneprettynight" pitchFamily="2" charset="-127"/>
              </a:rPr>
              <a:t>contents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6A26D99-AF3B-4D54-AF18-25C19A7F27B5}"/>
              </a:ext>
            </a:extLst>
          </p:cNvPr>
          <p:cNvCxnSpPr/>
          <p:nvPr/>
        </p:nvCxnSpPr>
        <p:spPr>
          <a:xfrm>
            <a:off x="2246276" y="1017535"/>
            <a:ext cx="447972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66F1BA0E-8260-4E9A-A870-A0E9CE91A1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2479">
            <a:off x="1497317" y="3754287"/>
            <a:ext cx="511494" cy="116040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DEC8B85-8097-4C13-A041-4A8F917381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31206">
            <a:off x="4934232" y="3553746"/>
            <a:ext cx="734319" cy="1029986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FD4819F-3503-4B2F-BD81-173406E5C794}"/>
              </a:ext>
            </a:extLst>
          </p:cNvPr>
          <p:cNvGrpSpPr/>
          <p:nvPr/>
        </p:nvGrpSpPr>
        <p:grpSpPr>
          <a:xfrm>
            <a:off x="1652118" y="4128264"/>
            <a:ext cx="2186995" cy="925447"/>
            <a:chOff x="2107462" y="2989778"/>
            <a:chExt cx="1645295" cy="95410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C6230B-D599-4AC4-83B2-E868639E1B1A}"/>
                </a:ext>
              </a:extLst>
            </p:cNvPr>
            <p:cNvSpPr txBox="1"/>
            <p:nvPr/>
          </p:nvSpPr>
          <p:spPr>
            <a:xfrm>
              <a:off x="2107462" y="2989778"/>
              <a:ext cx="161068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600" dirty="0">
                  <a:latin typeface="Cafe24 Oneprettynight" pitchFamily="2" charset="-127"/>
                  <a:ea typeface="Cafe24 Oneprettynight" pitchFamily="2" charset="-127"/>
                </a:rPr>
                <a:t>개발환경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15B627-BB50-4F74-9629-A2E26834BBE9}"/>
                </a:ext>
              </a:extLst>
            </p:cNvPr>
            <p:cNvSpPr txBox="1"/>
            <p:nvPr/>
          </p:nvSpPr>
          <p:spPr>
            <a:xfrm>
              <a:off x="2125292" y="3600769"/>
              <a:ext cx="1627465" cy="317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600" dirty="0">
                  <a:latin typeface="Cafe24 Oneprettynight" pitchFamily="2" charset="-127"/>
                  <a:ea typeface="Cafe24 Oneprettynight" pitchFamily="2" charset="-127"/>
                </a:rPr>
                <a:t>개발환경 소개</a:t>
              </a:r>
              <a:endParaRPr lang="en-US" altLang="ko-KR" sz="1400" spc="600" dirty="0">
                <a:latin typeface="Cafe24 Oneprettynight" pitchFamily="2" charset="-127"/>
                <a:ea typeface="Cafe24 Oneprettynight" pitchFamily="2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A8359DE-B717-44C8-8934-385E89CCF080}"/>
              </a:ext>
            </a:extLst>
          </p:cNvPr>
          <p:cNvGrpSpPr/>
          <p:nvPr/>
        </p:nvGrpSpPr>
        <p:grpSpPr>
          <a:xfrm>
            <a:off x="5144955" y="3897053"/>
            <a:ext cx="2346927" cy="1575268"/>
            <a:chOff x="2862153" y="2790282"/>
            <a:chExt cx="2033109" cy="157526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8F46233-8483-4ED1-8229-B28083554BD2}"/>
                </a:ext>
              </a:extLst>
            </p:cNvPr>
            <p:cNvSpPr txBox="1"/>
            <p:nvPr/>
          </p:nvSpPr>
          <p:spPr>
            <a:xfrm>
              <a:off x="2862153" y="2790282"/>
              <a:ext cx="20331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600" dirty="0">
                  <a:latin typeface="Cafe24 Oneprettynight" pitchFamily="2" charset="-127"/>
                  <a:ea typeface="Cafe24 Oneprettynight" pitchFamily="2" charset="-127"/>
                </a:rPr>
                <a:t>기능 구현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7FE57B6-B403-4F21-9771-3E0253554AC8}"/>
                </a:ext>
              </a:extLst>
            </p:cNvPr>
            <p:cNvSpPr txBox="1"/>
            <p:nvPr/>
          </p:nvSpPr>
          <p:spPr>
            <a:xfrm>
              <a:off x="2973552" y="3411443"/>
              <a:ext cx="19217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600" dirty="0" err="1">
                  <a:latin typeface="Cafe24 Oneprettynight" pitchFamily="2" charset="-127"/>
                  <a:ea typeface="Cafe24 Oneprettynight" pitchFamily="2" charset="-127"/>
                </a:rPr>
                <a:t>메인페이지</a:t>
              </a:r>
              <a:endParaRPr lang="en-US" altLang="ko-KR" sz="1400" spc="600" dirty="0">
                <a:latin typeface="Cafe24 Oneprettynight" pitchFamily="2" charset="-127"/>
                <a:ea typeface="Cafe24 Oneprettynight" pitchFamily="2" charset="-127"/>
              </a:endParaRPr>
            </a:p>
            <a:p>
              <a:r>
                <a:rPr lang="ko-KR" altLang="en-US" sz="1400" spc="600" dirty="0">
                  <a:latin typeface="Cafe24 Oneprettynight" pitchFamily="2" charset="-127"/>
                  <a:ea typeface="Cafe24 Oneprettynight" pitchFamily="2" charset="-127"/>
                </a:rPr>
                <a:t>로그인</a:t>
              </a:r>
              <a:r>
                <a:rPr lang="en-US" altLang="ko-KR" sz="1400" spc="600" dirty="0">
                  <a:latin typeface="Cafe24 Oneprettynight" pitchFamily="2" charset="-127"/>
                  <a:ea typeface="Cafe24 Oneprettynight" pitchFamily="2" charset="-127"/>
                </a:rPr>
                <a:t>/</a:t>
              </a:r>
              <a:r>
                <a:rPr lang="ko-KR" altLang="en-US" sz="1400" spc="600" dirty="0">
                  <a:latin typeface="Cafe24 Oneprettynight" pitchFamily="2" charset="-127"/>
                  <a:ea typeface="Cafe24 Oneprettynight" pitchFamily="2" charset="-127"/>
                </a:rPr>
                <a:t>회원가입</a:t>
              </a:r>
              <a:endParaRPr lang="en-US" altLang="ko-KR" sz="1400" spc="600" dirty="0">
                <a:latin typeface="Cafe24 Oneprettynight" pitchFamily="2" charset="-127"/>
                <a:ea typeface="Cafe24 Oneprettynight" pitchFamily="2" charset="-127"/>
              </a:endParaRPr>
            </a:p>
            <a:p>
              <a:r>
                <a:rPr lang="ko-KR" altLang="en-US" sz="1400" spc="600" dirty="0">
                  <a:latin typeface="Cafe24 Oneprettynight" pitchFamily="2" charset="-127"/>
                  <a:ea typeface="Cafe24 Oneprettynight" pitchFamily="2" charset="-127"/>
                </a:rPr>
                <a:t>상품 및 이벤트</a:t>
              </a:r>
              <a:endParaRPr lang="en-US" altLang="ko-KR" sz="1400" spc="600" dirty="0">
                <a:latin typeface="Cafe24 Oneprettynight" pitchFamily="2" charset="-127"/>
                <a:ea typeface="Cafe24 Oneprettynight" pitchFamily="2" charset="-127"/>
              </a:endParaRPr>
            </a:p>
            <a:p>
              <a:r>
                <a:rPr lang="ko-KR" altLang="en-US" sz="1400" spc="600" dirty="0">
                  <a:latin typeface="Cafe24 Oneprettynight" pitchFamily="2" charset="-127"/>
                  <a:ea typeface="Cafe24 Oneprettynight" pitchFamily="2" charset="-127"/>
                </a:rPr>
                <a:t>관리자 페이지</a:t>
              </a:r>
              <a:endParaRPr lang="en-US" altLang="ko-KR" sz="1400" spc="600" dirty="0">
                <a:latin typeface="Cafe24 Oneprettynight" pitchFamily="2" charset="-127"/>
                <a:ea typeface="Cafe24 Oneprettynight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0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"/>
            <a:ext cx="9144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62225D-FCB7-8947-86D1-75AADD59C2FC}"/>
              </a:ext>
            </a:extLst>
          </p:cNvPr>
          <p:cNvSpPr txBox="1"/>
          <p:nvPr/>
        </p:nvSpPr>
        <p:spPr>
          <a:xfrm>
            <a:off x="4571999" y="446949"/>
            <a:ext cx="3761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>
                <a:latin typeface="Cafe24 Oneprettynight" pitchFamily="2" charset="-127"/>
                <a:ea typeface="Cafe24 Oneprettynight" pitchFamily="2" charset="-127"/>
              </a:rPr>
              <a:t>비밀번호 </a:t>
            </a:r>
            <a:r>
              <a:rPr lang="ko-KR" altLang="en-US" sz="3200" spc="600" dirty="0">
                <a:latin typeface="Cafe24 Oneprettynight" pitchFamily="2" charset="-127"/>
                <a:ea typeface="Cafe24 Oneprettynight" pitchFamily="2" charset="-127"/>
              </a:rPr>
              <a:t>찾기</a:t>
            </a:r>
            <a:endParaRPr lang="en-US" altLang="ko-KR" sz="3200" spc="600" dirty="0">
              <a:latin typeface="Cafe24 Oneprettynight" pitchFamily="2" charset="-127"/>
              <a:ea typeface="Cafe24 Oneprettynight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D012DA-81A8-4351-819E-BD7FECCA9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5" y="1247387"/>
            <a:ext cx="6265921" cy="55883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C69C64-1C58-43B7-8550-4B561B6CF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524" y="2076087"/>
            <a:ext cx="3710404" cy="18264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58B2C0-CE5B-4710-AEDA-CA2A0BA12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524" y="4325812"/>
            <a:ext cx="3801692" cy="142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90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"/>
            <a:ext cx="9144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62225D-FCB7-8947-86D1-75AADD59C2FC}"/>
              </a:ext>
            </a:extLst>
          </p:cNvPr>
          <p:cNvSpPr txBox="1"/>
          <p:nvPr/>
        </p:nvSpPr>
        <p:spPr>
          <a:xfrm>
            <a:off x="4525993" y="200593"/>
            <a:ext cx="311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 dirty="0">
                <a:latin typeface="Cafe24 Oneprettynight" pitchFamily="2" charset="-127"/>
                <a:ea typeface="Cafe24 Oneprettynight" pitchFamily="2" charset="-127"/>
              </a:rPr>
              <a:t>회원가입</a:t>
            </a:r>
            <a:endParaRPr lang="en-US" altLang="ko-KR" sz="3200" spc="600" dirty="0">
              <a:latin typeface="Cafe24 Oneprettynight" pitchFamily="2" charset="-127"/>
              <a:ea typeface="Cafe24 Oneprettynight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1D29F0-BB6F-4076-A777-7DF438ACA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06" y="786091"/>
            <a:ext cx="6725116" cy="60719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BAC154-A539-4ACD-8139-9B4A9AB84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70" y="2080310"/>
            <a:ext cx="2301483" cy="2568455"/>
          </a:xfrm>
          <a:prstGeom prst="rect">
            <a:avLst/>
          </a:prstGeom>
        </p:spPr>
      </p:pic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0FA87780-B3B6-423B-94E5-7864B784B897}"/>
              </a:ext>
            </a:extLst>
          </p:cNvPr>
          <p:cNvSpPr/>
          <p:nvPr/>
        </p:nvSpPr>
        <p:spPr>
          <a:xfrm rot="2562429">
            <a:off x="2831206" y="3893245"/>
            <a:ext cx="768629" cy="2277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748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07" y="0"/>
            <a:ext cx="9144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62225D-FCB7-8947-86D1-75AADD59C2FC}"/>
              </a:ext>
            </a:extLst>
          </p:cNvPr>
          <p:cNvSpPr txBox="1"/>
          <p:nvPr/>
        </p:nvSpPr>
        <p:spPr>
          <a:xfrm>
            <a:off x="4525993" y="200593"/>
            <a:ext cx="311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 dirty="0">
                <a:latin typeface="Cafe24 Oneprettynight" pitchFamily="2" charset="-127"/>
                <a:ea typeface="Cafe24 Oneprettynight" pitchFamily="2" charset="-127"/>
              </a:rPr>
              <a:t>회원가입</a:t>
            </a:r>
            <a:endParaRPr lang="en-US" altLang="ko-KR" sz="3200" spc="600" dirty="0">
              <a:latin typeface="Cafe24 Oneprettynight" pitchFamily="2" charset="-127"/>
              <a:ea typeface="Cafe24 Oneprettynight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800BAE-33ED-4497-AD64-6D100F5FF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54" y="1197903"/>
            <a:ext cx="3514725" cy="4524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C22C1E-83A0-4437-951C-C76AF7832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268" y="1264578"/>
            <a:ext cx="2247900" cy="3248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E29390-B5A7-4089-9CA8-40A1305B0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45" y="1197903"/>
            <a:ext cx="2286000" cy="3314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E64DFD5-6DBC-42C8-923B-4EAC56B87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2647" y="4709817"/>
            <a:ext cx="2782354" cy="8021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70AC0-708F-4E23-8768-41E3A5CF64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2646" y="5709151"/>
            <a:ext cx="2782354" cy="80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19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"/>
            <a:ext cx="9144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F3831B-AF67-4430-B6EB-D52956AA1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3" y="92597"/>
            <a:ext cx="5721571" cy="6672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33A176-C51C-4734-8BA1-B99D60ECAA4A}"/>
              </a:ext>
            </a:extLst>
          </p:cNvPr>
          <p:cNvSpPr txBox="1"/>
          <p:nvPr/>
        </p:nvSpPr>
        <p:spPr>
          <a:xfrm>
            <a:off x="267677" y="3888044"/>
            <a:ext cx="1694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상품들 리스트로 목록 불러오기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F1431-D40B-4D1C-9F3B-6EA48CCDBBD7}"/>
              </a:ext>
            </a:extLst>
          </p:cNvPr>
          <p:cNvSpPr txBox="1"/>
          <p:nvPr/>
        </p:nvSpPr>
        <p:spPr>
          <a:xfrm>
            <a:off x="6732493" y="2091003"/>
            <a:ext cx="2330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이미지를 </a:t>
            </a:r>
            <a:r>
              <a:rPr lang="ko-KR" altLang="en-US" dirty="0" err="1"/>
              <a:t>스와이프</a:t>
            </a:r>
            <a:r>
              <a:rPr lang="ko-KR" altLang="en-US" dirty="0"/>
              <a:t> 형식으로 넘기는 기능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65035CD-2D19-4B7D-98E9-F09B71FF6FCE}"/>
              </a:ext>
            </a:extLst>
          </p:cNvPr>
          <p:cNvSpPr/>
          <p:nvPr/>
        </p:nvSpPr>
        <p:spPr>
          <a:xfrm>
            <a:off x="1962006" y="4020642"/>
            <a:ext cx="628794" cy="744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굽음 27">
            <a:extLst>
              <a:ext uri="{FF2B5EF4-FFF2-40B4-BE49-F238E27FC236}">
                <a16:creationId xmlns:a16="http://schemas.microsoft.com/office/drawing/2014/main" id="{0BE3D93E-4B0B-4EFE-A16B-F90C4679333F}"/>
              </a:ext>
            </a:extLst>
          </p:cNvPr>
          <p:cNvSpPr/>
          <p:nvPr/>
        </p:nvSpPr>
        <p:spPr>
          <a:xfrm flipH="1">
            <a:off x="6732493" y="1443318"/>
            <a:ext cx="600636" cy="55581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F49A16-A438-4E83-AFE3-AC41CC2BC61A}"/>
              </a:ext>
            </a:extLst>
          </p:cNvPr>
          <p:cNvSpPr txBox="1"/>
          <p:nvPr/>
        </p:nvSpPr>
        <p:spPr>
          <a:xfrm>
            <a:off x="7333129" y="491865"/>
            <a:ext cx="233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메인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973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64C8B2-1BA8-4D68-A224-B1985C73A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8" y="1900518"/>
            <a:ext cx="4312024" cy="4152022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1077F86A-3C0B-4B0A-B0A0-D35E362130E9}"/>
              </a:ext>
            </a:extLst>
          </p:cNvPr>
          <p:cNvSpPr/>
          <p:nvPr/>
        </p:nvSpPr>
        <p:spPr>
          <a:xfrm>
            <a:off x="3051536" y="4876341"/>
            <a:ext cx="744070" cy="2806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A9DCC5-929D-47EA-8E3A-A6D014C9B721}"/>
              </a:ext>
            </a:extLst>
          </p:cNvPr>
          <p:cNvSpPr txBox="1"/>
          <p:nvPr/>
        </p:nvSpPr>
        <p:spPr>
          <a:xfrm>
            <a:off x="4744097" y="539005"/>
            <a:ext cx="233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리스트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673474-2682-4C4C-B89A-4D65978F6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876" y="1900518"/>
            <a:ext cx="4391554" cy="40850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8F1431-D40B-4D1C-9F3B-6EA48CCDBBD7}"/>
              </a:ext>
            </a:extLst>
          </p:cNvPr>
          <p:cNvSpPr txBox="1"/>
          <p:nvPr/>
        </p:nvSpPr>
        <p:spPr>
          <a:xfrm>
            <a:off x="3915810" y="4831979"/>
            <a:ext cx="233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페이징</a:t>
            </a:r>
            <a:r>
              <a:rPr lang="ko-KR" altLang="en-US" dirty="0"/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3164575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9DCC5-929D-47EA-8E3A-A6D014C9B721}"/>
              </a:ext>
            </a:extLst>
          </p:cNvPr>
          <p:cNvSpPr txBox="1"/>
          <p:nvPr/>
        </p:nvSpPr>
        <p:spPr>
          <a:xfrm>
            <a:off x="3593079" y="232190"/>
            <a:ext cx="233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상세정보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2B12F1-A51E-4232-90D5-3BA6D40B3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215" y="0"/>
            <a:ext cx="3426979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088B3A7-701A-4842-966D-FF6FC2A6F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57" y="4957792"/>
            <a:ext cx="5070102" cy="18190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8F1431-D40B-4D1C-9F3B-6EA48CCDBBD7}"/>
              </a:ext>
            </a:extLst>
          </p:cNvPr>
          <p:cNvSpPr txBox="1"/>
          <p:nvPr/>
        </p:nvSpPr>
        <p:spPr>
          <a:xfrm>
            <a:off x="4758491" y="6071812"/>
            <a:ext cx="233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작성된 리뷰</a:t>
            </a:r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1077F86A-3C0B-4B0A-B0A0-D35E362130E9}"/>
              </a:ext>
            </a:extLst>
          </p:cNvPr>
          <p:cNvSpPr/>
          <p:nvPr/>
        </p:nvSpPr>
        <p:spPr>
          <a:xfrm>
            <a:off x="4385510" y="6071812"/>
            <a:ext cx="306566" cy="2806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947CAA4-F263-4376-A938-16BDE529A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107" y="1619736"/>
            <a:ext cx="4572001" cy="2921200"/>
          </a:xfrm>
          <a:prstGeom prst="rect">
            <a:avLst/>
          </a:prstGeom>
        </p:spPr>
      </p:pic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DE36C8AC-B910-4784-A5BC-8CF761AB8EF4}"/>
              </a:ext>
            </a:extLst>
          </p:cNvPr>
          <p:cNvSpPr/>
          <p:nvPr/>
        </p:nvSpPr>
        <p:spPr>
          <a:xfrm rot="18987168">
            <a:off x="5240707" y="1276513"/>
            <a:ext cx="42301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C0CCB1-77FB-42B5-88AA-573C0DDF8F5C}"/>
              </a:ext>
            </a:extLst>
          </p:cNvPr>
          <p:cNvSpPr txBox="1"/>
          <p:nvPr/>
        </p:nvSpPr>
        <p:spPr>
          <a:xfrm>
            <a:off x="4666855" y="1835263"/>
            <a:ext cx="2330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옵션 및 수량</a:t>
            </a:r>
            <a:endParaRPr lang="en-US" altLang="ko-KR" dirty="0"/>
          </a:p>
          <a:p>
            <a:r>
              <a:rPr lang="ko-KR" altLang="en-US" dirty="0"/>
              <a:t>구매</a:t>
            </a:r>
            <a:r>
              <a:rPr lang="en-US" altLang="ko-KR" dirty="0"/>
              <a:t>/ </a:t>
            </a:r>
            <a:r>
              <a:rPr lang="ko-KR" altLang="en-US" dirty="0"/>
              <a:t>장바구니 담기</a:t>
            </a:r>
          </a:p>
        </p:txBody>
      </p:sp>
    </p:spTree>
    <p:extLst>
      <p:ext uri="{BB962C8B-B14F-4D97-AF65-F5344CB8AC3E}">
        <p14:creationId xmlns:p14="http://schemas.microsoft.com/office/powerpoint/2010/main" val="1764437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9DCC5-929D-47EA-8E3A-A6D014C9B721}"/>
              </a:ext>
            </a:extLst>
          </p:cNvPr>
          <p:cNvSpPr txBox="1"/>
          <p:nvPr/>
        </p:nvSpPr>
        <p:spPr>
          <a:xfrm>
            <a:off x="3826507" y="232190"/>
            <a:ext cx="293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구매 </a:t>
            </a:r>
            <a:r>
              <a:rPr lang="en-US" altLang="ko-KR" dirty="0"/>
              <a:t>/ </a:t>
            </a:r>
            <a:r>
              <a:rPr lang="ko-KR" altLang="en-US" dirty="0"/>
              <a:t>장바구니 구매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31D2A5-FA65-4664-8493-804F48FE2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636" y="833712"/>
            <a:ext cx="6817249" cy="58146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9F92B1-B1D0-4333-8708-52C01E868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15" y="1188649"/>
            <a:ext cx="3624392" cy="38021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C74138-7B6C-4BDC-85B5-1CBA63EEF3FB}"/>
              </a:ext>
            </a:extLst>
          </p:cNvPr>
          <p:cNvSpPr txBox="1"/>
          <p:nvPr/>
        </p:nvSpPr>
        <p:spPr>
          <a:xfrm>
            <a:off x="2206341" y="3218329"/>
            <a:ext cx="172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우편 번호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주소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EA1AACFD-E861-4E8D-BA2F-A7E3994B89C4}"/>
              </a:ext>
            </a:extLst>
          </p:cNvPr>
          <p:cNvSpPr/>
          <p:nvPr/>
        </p:nvSpPr>
        <p:spPr>
          <a:xfrm rot="2538726">
            <a:off x="3860668" y="4247415"/>
            <a:ext cx="423015" cy="26519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BA18A2C-2A0E-45F4-8DB8-9860A828E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9253" y="5345757"/>
            <a:ext cx="2428160" cy="70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59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9DCC5-929D-47EA-8E3A-A6D014C9B721}"/>
              </a:ext>
            </a:extLst>
          </p:cNvPr>
          <p:cNvSpPr txBox="1"/>
          <p:nvPr/>
        </p:nvSpPr>
        <p:spPr>
          <a:xfrm>
            <a:off x="4059590" y="146139"/>
            <a:ext cx="293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장바구니 목록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0734F96-C867-484F-884B-426E83BCF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471"/>
            <a:ext cx="9144000" cy="62350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7C1FF40-4739-4B1E-A81A-C2F18AB46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6" y="3850370"/>
            <a:ext cx="2348257" cy="6686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E3722D8-47BD-462C-B8EA-F03710430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66" y="4793997"/>
            <a:ext cx="2348257" cy="66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09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9DCC5-929D-47EA-8E3A-A6D014C9B721}"/>
              </a:ext>
            </a:extLst>
          </p:cNvPr>
          <p:cNvSpPr txBox="1"/>
          <p:nvPr/>
        </p:nvSpPr>
        <p:spPr>
          <a:xfrm>
            <a:off x="4059590" y="146139"/>
            <a:ext cx="293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이벤트 페이지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94036EF-1803-437D-A7C1-E1DED0CA6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6370"/>
            <a:ext cx="9144000" cy="573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36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9DCC5-929D-47EA-8E3A-A6D014C9B721}"/>
              </a:ext>
            </a:extLst>
          </p:cNvPr>
          <p:cNvSpPr txBox="1"/>
          <p:nvPr/>
        </p:nvSpPr>
        <p:spPr>
          <a:xfrm>
            <a:off x="4059590" y="146139"/>
            <a:ext cx="293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고객용</a:t>
            </a:r>
            <a:r>
              <a:rPr lang="ko-KR" altLang="en-US" dirty="0"/>
              <a:t> 마이페이지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4E458A-023D-4BEB-B05C-9515F3625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4839"/>
            <a:ext cx="9144000" cy="51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64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13D6877-7A5F-4C0C-A3AE-162D335E75D4}"/>
              </a:ext>
            </a:extLst>
          </p:cNvPr>
          <p:cNvSpPr/>
          <p:nvPr/>
        </p:nvSpPr>
        <p:spPr>
          <a:xfrm>
            <a:off x="2427570" y="2651647"/>
            <a:ext cx="4288859" cy="1235923"/>
          </a:xfrm>
          <a:prstGeom prst="roundRect">
            <a:avLst>
              <a:gd name="adj" fmla="val 50000"/>
            </a:avLst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448359-07FE-450E-8A06-FD939A229808}"/>
              </a:ext>
            </a:extLst>
          </p:cNvPr>
          <p:cNvSpPr txBox="1"/>
          <p:nvPr/>
        </p:nvSpPr>
        <p:spPr>
          <a:xfrm>
            <a:off x="1919288" y="2750290"/>
            <a:ext cx="530542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60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이달의 </a:t>
            </a:r>
            <a:r>
              <a:rPr lang="ko-KR" altLang="en-US" sz="3600" spc="600">
                <a:solidFill>
                  <a:schemeClr val="tx1">
                    <a:lumMod val="85000"/>
                    <a:lumOff val="1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꽃</a:t>
            </a:r>
            <a:endParaRPr lang="en-US" altLang="ko-KR" sz="3600" spc="600">
              <a:solidFill>
                <a:schemeClr val="tx1">
                  <a:lumMod val="85000"/>
                  <a:lumOff val="15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F2EBF-D016-F34A-A72E-75E908D11DC0}"/>
              </a:ext>
            </a:extLst>
          </p:cNvPr>
          <p:cNvSpPr txBox="1"/>
          <p:nvPr/>
        </p:nvSpPr>
        <p:spPr>
          <a:xfrm>
            <a:off x="2427571" y="3881854"/>
            <a:ext cx="4288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600" dirty="0">
                <a:latin typeface="Cafe24 Oneprettynight" pitchFamily="2" charset="-127"/>
                <a:ea typeface="Cafe24 Oneprettynight" pitchFamily="2" charset="-127"/>
              </a:rPr>
              <a:t>The flower of the month</a:t>
            </a:r>
          </a:p>
        </p:txBody>
      </p:sp>
    </p:spTree>
    <p:extLst>
      <p:ext uri="{BB962C8B-B14F-4D97-AF65-F5344CB8AC3E}">
        <p14:creationId xmlns:p14="http://schemas.microsoft.com/office/powerpoint/2010/main" val="2946916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9DCC5-929D-47EA-8E3A-A6D014C9B721}"/>
              </a:ext>
            </a:extLst>
          </p:cNvPr>
          <p:cNvSpPr txBox="1"/>
          <p:nvPr/>
        </p:nvSpPr>
        <p:spPr>
          <a:xfrm>
            <a:off x="3910066" y="174893"/>
            <a:ext cx="293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리뷰 작성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78A163-B487-439E-8F5B-507C41734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49" y="1725284"/>
            <a:ext cx="8372863" cy="47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18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9DCC5-929D-47EA-8E3A-A6D014C9B721}"/>
              </a:ext>
            </a:extLst>
          </p:cNvPr>
          <p:cNvSpPr txBox="1"/>
          <p:nvPr/>
        </p:nvSpPr>
        <p:spPr>
          <a:xfrm>
            <a:off x="3910066" y="174893"/>
            <a:ext cx="293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리뷰 작성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22FC29-D21B-40CC-A152-58B5454CF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389" y="2363638"/>
            <a:ext cx="4201808" cy="3917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E6216D-0A28-4320-8617-4C4234748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0" y="2363638"/>
            <a:ext cx="4407365" cy="40026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0F6FFB-0AF4-48EA-AA55-BCCEF5D60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2722" y="2165201"/>
            <a:ext cx="2060365" cy="5955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C6A5FD-C155-4290-9C50-18B5E2F444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809" y="2067543"/>
            <a:ext cx="2265512" cy="6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84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9DCC5-929D-47EA-8E3A-A6D014C9B721}"/>
              </a:ext>
            </a:extLst>
          </p:cNvPr>
          <p:cNvSpPr txBox="1"/>
          <p:nvPr/>
        </p:nvSpPr>
        <p:spPr>
          <a:xfrm>
            <a:off x="3910066" y="157640"/>
            <a:ext cx="293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마이페이지 배송조회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F3FCAB0-DEEE-4D28-878D-23B323458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30" y="1525037"/>
            <a:ext cx="6038491" cy="34379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31FEB3-7973-4DBC-8648-088BD526A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4909" y="3995062"/>
            <a:ext cx="4872570" cy="191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32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9DCC5-929D-47EA-8E3A-A6D014C9B721}"/>
              </a:ext>
            </a:extLst>
          </p:cNvPr>
          <p:cNvSpPr txBox="1"/>
          <p:nvPr/>
        </p:nvSpPr>
        <p:spPr>
          <a:xfrm>
            <a:off x="4059590" y="146139"/>
            <a:ext cx="344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회원정보수정 전 비밀번호 확인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56B2BC-36DE-401F-9D6B-3846D9056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54" y="1683689"/>
            <a:ext cx="4227361" cy="4234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9B083D-C223-4D95-BA33-AA07DDD87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17358"/>
            <a:ext cx="3648236" cy="154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82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9DCC5-929D-47EA-8E3A-A6D014C9B721}"/>
              </a:ext>
            </a:extLst>
          </p:cNvPr>
          <p:cNvSpPr txBox="1"/>
          <p:nvPr/>
        </p:nvSpPr>
        <p:spPr>
          <a:xfrm>
            <a:off x="4059590" y="146139"/>
            <a:ext cx="293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4DF1B7-55A5-4E03-9D2D-5354F06E4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456" y="1192071"/>
            <a:ext cx="6129618" cy="5519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9043DE-A84C-461C-9627-C19486B71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487" y="2523133"/>
            <a:ext cx="2301483" cy="25684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D8EDBE-2736-4C4A-A55D-8D37BE52B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11" y="1763587"/>
            <a:ext cx="2834996" cy="8344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A5F1E6-6770-4792-8B11-3E8193F93C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911" y="2723963"/>
            <a:ext cx="2844825" cy="8683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1B4B4B5-CC3A-4564-985D-DAA737AEB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803" y="3705128"/>
            <a:ext cx="2893934" cy="8683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0A323F2-F6C2-4760-A194-F318ADF5EC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633" y="5628485"/>
            <a:ext cx="2925103" cy="8683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4C78935-36A2-480A-A06F-EB07098850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633" y="4699442"/>
            <a:ext cx="2925103" cy="820226"/>
          </a:xfrm>
          <a:prstGeom prst="rect">
            <a:avLst/>
          </a:prstGeom>
        </p:spPr>
      </p:pic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2BAAD656-6031-450E-B534-B76D9FF56800}"/>
              </a:ext>
            </a:extLst>
          </p:cNvPr>
          <p:cNvSpPr/>
          <p:nvPr/>
        </p:nvSpPr>
        <p:spPr>
          <a:xfrm rot="2562429">
            <a:off x="3331576" y="5051068"/>
            <a:ext cx="1712594" cy="2281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C9EBA26C-A1C4-4A7D-BC45-8DEE5E1DE544}"/>
              </a:ext>
            </a:extLst>
          </p:cNvPr>
          <p:cNvSpPr/>
          <p:nvPr/>
        </p:nvSpPr>
        <p:spPr>
          <a:xfrm rot="8708976">
            <a:off x="5620145" y="4386476"/>
            <a:ext cx="606240" cy="2281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081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9DCC5-929D-47EA-8E3A-A6D014C9B721}"/>
              </a:ext>
            </a:extLst>
          </p:cNvPr>
          <p:cNvSpPr txBox="1"/>
          <p:nvPr/>
        </p:nvSpPr>
        <p:spPr>
          <a:xfrm>
            <a:off x="4180360" y="136116"/>
            <a:ext cx="293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관리자페이지</a:t>
            </a:r>
            <a:endParaRPr lang="en-US" altLang="ko-KR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C70EC7F-7A9F-4FBB-94CE-7C17164D1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60" y="1387133"/>
            <a:ext cx="8409884" cy="50895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EAD545-F17E-498D-8035-8A313545C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508" y="4614190"/>
            <a:ext cx="4620074" cy="5539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6173589-6141-423D-A759-973036398337}"/>
                  </a:ext>
                </a:extLst>
              </p14:cNvPr>
              <p14:cNvContentPartPr/>
              <p14:nvPr/>
            </p14:nvContentPartPr>
            <p14:xfrm>
              <a:off x="3398697" y="4634084"/>
              <a:ext cx="864720" cy="27972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6173589-6141-423D-A759-9730363983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89697" y="4625444"/>
                <a:ext cx="88236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F4273811-B6AA-48E3-8CB8-86FCB2249B90}"/>
                  </a:ext>
                </a:extLst>
              </p14:cNvPr>
              <p14:cNvContentPartPr/>
              <p14:nvPr/>
            </p14:nvContentPartPr>
            <p14:xfrm>
              <a:off x="7613495" y="4624754"/>
              <a:ext cx="272520" cy="2541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F4273811-B6AA-48E3-8CB8-86FCB2249B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4855" y="4616114"/>
                <a:ext cx="290160" cy="2718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id="{9CA2792E-1ACA-4078-B051-7987DC6A6A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9026" y="4936559"/>
            <a:ext cx="14192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90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9DCC5-929D-47EA-8E3A-A6D014C9B721}"/>
              </a:ext>
            </a:extLst>
          </p:cNvPr>
          <p:cNvSpPr txBox="1"/>
          <p:nvPr/>
        </p:nvSpPr>
        <p:spPr>
          <a:xfrm>
            <a:off x="4180360" y="136116"/>
            <a:ext cx="293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관리자페이지 </a:t>
            </a:r>
            <a:r>
              <a:rPr lang="en-US" altLang="ko-KR" dirty="0"/>
              <a:t>- </a:t>
            </a:r>
            <a:r>
              <a:rPr lang="ko-KR" altLang="en-US" dirty="0"/>
              <a:t>회원관리</a:t>
            </a:r>
            <a:endParaRPr lang="en-US" altLang="ko-KR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E9E291D-C755-48AF-9D14-ED774D847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042"/>
            <a:ext cx="9144000" cy="40344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7DE1DB-8B99-42E9-8A08-615E3D2C8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96" y="2715883"/>
            <a:ext cx="2413746" cy="544902"/>
          </a:xfrm>
          <a:prstGeom prst="rect">
            <a:avLst/>
          </a:prstGeom>
        </p:spPr>
      </p:pic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30CF4D08-BD6C-4DBF-8BB9-4744BB8DC5C9}"/>
              </a:ext>
            </a:extLst>
          </p:cNvPr>
          <p:cNvSpPr/>
          <p:nvPr/>
        </p:nvSpPr>
        <p:spPr>
          <a:xfrm rot="10800000">
            <a:off x="2156600" y="2772547"/>
            <a:ext cx="616062" cy="2157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CF02277-6B68-467A-BF50-7296425A6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340" y="2374016"/>
            <a:ext cx="2287681" cy="68373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7C36CBE-1923-443C-81B9-371FB1077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558" y="3260785"/>
            <a:ext cx="76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62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9DCC5-929D-47EA-8E3A-A6D014C9B721}"/>
              </a:ext>
            </a:extLst>
          </p:cNvPr>
          <p:cNvSpPr txBox="1"/>
          <p:nvPr/>
        </p:nvSpPr>
        <p:spPr>
          <a:xfrm>
            <a:off x="4180359" y="136116"/>
            <a:ext cx="328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관리자페이지 </a:t>
            </a:r>
            <a:r>
              <a:rPr lang="en-US" altLang="ko-KR" dirty="0"/>
              <a:t>– </a:t>
            </a:r>
            <a:r>
              <a:rPr lang="ko-KR" altLang="en-US" dirty="0" err="1"/>
              <a:t>주문받은</a:t>
            </a:r>
            <a:r>
              <a:rPr lang="ko-KR" altLang="en-US" dirty="0"/>
              <a:t> 내역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A32C2A-C90E-4C30-A220-012E180EF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48" y="1318703"/>
            <a:ext cx="6925549" cy="54031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BCE3CD-9F4E-4DDE-84CC-15A662B11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075" y="1318703"/>
            <a:ext cx="2967776" cy="28678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DAB983-7AF8-4196-AD54-9CE864714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7274" y="4171099"/>
            <a:ext cx="3991155" cy="2537234"/>
          </a:xfrm>
          <a:prstGeom prst="rect">
            <a:avLst/>
          </a:prstGeom>
        </p:spPr>
      </p:pic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1A6E7EB6-64DF-45A0-9CAF-B906BD0FB1E2}"/>
              </a:ext>
            </a:extLst>
          </p:cNvPr>
          <p:cNvSpPr/>
          <p:nvPr/>
        </p:nvSpPr>
        <p:spPr>
          <a:xfrm rot="12746129">
            <a:off x="6691754" y="4078709"/>
            <a:ext cx="376907" cy="2157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730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9DCC5-929D-47EA-8E3A-A6D014C9B721}"/>
              </a:ext>
            </a:extLst>
          </p:cNvPr>
          <p:cNvSpPr txBox="1"/>
          <p:nvPr/>
        </p:nvSpPr>
        <p:spPr>
          <a:xfrm>
            <a:off x="4180359" y="136116"/>
            <a:ext cx="328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관리자페이지 </a:t>
            </a:r>
            <a:r>
              <a:rPr lang="en-US" altLang="ko-KR" dirty="0"/>
              <a:t>– </a:t>
            </a:r>
            <a:r>
              <a:rPr lang="ko-KR" altLang="en-US" dirty="0" err="1"/>
              <a:t>판매글</a:t>
            </a:r>
            <a:r>
              <a:rPr lang="ko-KR" altLang="en-US" dirty="0"/>
              <a:t> 등록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3531E4-5972-4549-90E4-D606C0E83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69" y="813441"/>
            <a:ext cx="5622901" cy="59103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A83E1C-166C-4C33-B29C-B1DC5C7CC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290" y="1114546"/>
            <a:ext cx="2571750" cy="1657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12722B-5869-4D92-8F75-8A8968659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222" y="2981205"/>
            <a:ext cx="2190750" cy="2209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3D16ED-679F-45C8-8152-53A76D3C59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4579" y="3116257"/>
            <a:ext cx="2283253" cy="130471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3EA672-0F50-43B7-AFE6-1EFEEEF64C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387" y="5400314"/>
            <a:ext cx="2987432" cy="85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80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9DCC5-929D-47EA-8E3A-A6D014C9B721}"/>
              </a:ext>
            </a:extLst>
          </p:cNvPr>
          <p:cNvSpPr txBox="1"/>
          <p:nvPr/>
        </p:nvSpPr>
        <p:spPr>
          <a:xfrm>
            <a:off x="4180359" y="136116"/>
            <a:ext cx="328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관리자페이지 </a:t>
            </a:r>
            <a:r>
              <a:rPr lang="en-US" altLang="ko-KR" dirty="0"/>
              <a:t>– </a:t>
            </a:r>
            <a:r>
              <a:rPr lang="ko-KR" altLang="en-US" dirty="0"/>
              <a:t>이벤트 등록</a:t>
            </a:r>
            <a:endParaRPr lang="en-US" altLang="ko-KR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D7036F55-68EF-43B6-BF8B-64F6592E8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4136"/>
            <a:ext cx="9144000" cy="55338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02D359-2CD8-4A72-BD6E-4B47A4D31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663" y="4804123"/>
            <a:ext cx="2480022" cy="72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64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7468C55-E09E-47BC-ABE2-7ED5FA2DEDFC}"/>
              </a:ext>
            </a:extLst>
          </p:cNvPr>
          <p:cNvSpPr/>
          <p:nvPr/>
        </p:nvSpPr>
        <p:spPr>
          <a:xfrm>
            <a:off x="234892" y="2393071"/>
            <a:ext cx="8674216" cy="3560781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D7D94-0E2B-48CE-AEE4-2A92840A8436}"/>
              </a:ext>
            </a:extLst>
          </p:cNvPr>
          <p:cNvSpPr txBox="1"/>
          <p:nvPr/>
        </p:nvSpPr>
        <p:spPr>
          <a:xfrm>
            <a:off x="1293794" y="1808296"/>
            <a:ext cx="1675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Cafe24 Oneprettynight" pitchFamily="2" charset="-127"/>
                <a:ea typeface="Cafe24 Oneprettynight" pitchFamily="2" charset="-127"/>
              </a:rPr>
              <a:t>The flower of the month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37813A-2C66-4273-A8F5-0C86D381D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697" y="3176609"/>
            <a:ext cx="809227" cy="1280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E66B91-CAE9-4EB4-9257-2D8D9804C912}"/>
              </a:ext>
            </a:extLst>
          </p:cNvPr>
          <p:cNvSpPr txBox="1"/>
          <p:nvPr/>
        </p:nvSpPr>
        <p:spPr>
          <a:xfrm>
            <a:off x="1745435" y="3296298"/>
            <a:ext cx="5653129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afe24 Oneprettynight" pitchFamily="2" charset="-127"/>
                <a:ea typeface="Cafe24 Oneprettynight" pitchFamily="2" charset="-127"/>
              </a:rPr>
              <a:t>온라인으로 꽃을 판매하는 사이트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14602-D30B-4E23-8475-4233CA9F4C50}"/>
              </a:ext>
            </a:extLst>
          </p:cNvPr>
          <p:cNvSpPr txBox="1"/>
          <p:nvPr/>
        </p:nvSpPr>
        <p:spPr>
          <a:xfrm>
            <a:off x="34500" y="1299656"/>
            <a:ext cx="419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>
                <a:latin typeface="BM JUA OTF" panose="02020603020101020101" pitchFamily="18" charset="-127"/>
                <a:ea typeface="BM JUA OTF" panose="02020603020101020101" pitchFamily="18" charset="-127"/>
              </a:rPr>
              <a:t>이달의 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62225D-FCB7-8947-86D1-75AADD59C2FC}"/>
              </a:ext>
            </a:extLst>
          </p:cNvPr>
          <p:cNvSpPr txBox="1"/>
          <p:nvPr/>
        </p:nvSpPr>
        <p:spPr>
          <a:xfrm>
            <a:off x="4738296" y="904148"/>
            <a:ext cx="311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 dirty="0">
                <a:latin typeface="Cafe24 Oneprettynight" pitchFamily="2" charset="-127"/>
                <a:ea typeface="Cafe24 Oneprettynight" pitchFamily="2" charset="-127"/>
              </a:rPr>
              <a:t>프로젝트 소개</a:t>
            </a:r>
            <a:endParaRPr lang="en-US" altLang="ko-KR" sz="3200" spc="600" dirty="0">
              <a:latin typeface="Cafe24 Oneprettynight" pitchFamily="2" charset="-127"/>
              <a:ea typeface="Cafe24 Oneprettyn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42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9DCC5-929D-47EA-8E3A-A6D014C9B721}"/>
              </a:ext>
            </a:extLst>
          </p:cNvPr>
          <p:cNvSpPr txBox="1"/>
          <p:nvPr/>
        </p:nvSpPr>
        <p:spPr>
          <a:xfrm>
            <a:off x="4180359" y="136116"/>
            <a:ext cx="39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관리자페이지 </a:t>
            </a:r>
            <a:r>
              <a:rPr lang="en-US" altLang="ko-KR" dirty="0"/>
              <a:t>– </a:t>
            </a:r>
            <a:r>
              <a:rPr lang="ko-KR" altLang="en-US" dirty="0" err="1"/>
              <a:t>판매글</a:t>
            </a:r>
            <a:r>
              <a:rPr lang="en-US" altLang="ko-KR" dirty="0"/>
              <a:t>/</a:t>
            </a:r>
            <a:r>
              <a:rPr lang="ko-KR" altLang="en-US" dirty="0"/>
              <a:t>이벤트 삭제</a:t>
            </a:r>
            <a:endParaRPr lang="en-US" altLang="ko-KR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CA21B9C-7932-45A3-91B5-F88AD1DC1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02" y="1404900"/>
            <a:ext cx="7085162" cy="50902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D0315D-EFAC-4166-AF4A-27EA72D6C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987" y="2055333"/>
            <a:ext cx="3035690" cy="84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28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13D6877-7A5F-4C0C-A3AE-162D335E75D4}"/>
              </a:ext>
            </a:extLst>
          </p:cNvPr>
          <p:cNvSpPr/>
          <p:nvPr/>
        </p:nvSpPr>
        <p:spPr>
          <a:xfrm>
            <a:off x="2599883" y="1778466"/>
            <a:ext cx="4105005" cy="3212984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448359-07FE-450E-8A06-FD939A229808}"/>
              </a:ext>
            </a:extLst>
          </p:cNvPr>
          <p:cNvSpPr txBox="1"/>
          <p:nvPr/>
        </p:nvSpPr>
        <p:spPr>
          <a:xfrm>
            <a:off x="2016452" y="2478235"/>
            <a:ext cx="5305424" cy="161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spc="600">
                <a:solidFill>
                  <a:schemeClr val="tx1">
                    <a:lumMod val="85000"/>
                    <a:lumOff val="15000"/>
                  </a:schemeClr>
                </a:solidFill>
                <a:latin typeface="Cafe24 Oneprettynight" pitchFamily="2" charset="-127"/>
                <a:ea typeface="Cafe24 Oneprettynight" pitchFamily="2" charset="-127"/>
              </a:rPr>
              <a:t>감사합니다</a:t>
            </a:r>
            <a:endParaRPr lang="en-US" altLang="ko-KR" sz="4400" spc="600">
              <a:solidFill>
                <a:schemeClr val="tx1">
                  <a:lumMod val="85000"/>
                  <a:lumOff val="15000"/>
                </a:schemeClr>
              </a:solidFill>
              <a:latin typeface="Cafe24 Oneprettynight" pitchFamily="2" charset="-127"/>
              <a:ea typeface="Cafe24 Oneprettynight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spc="600">
                <a:solidFill>
                  <a:schemeClr val="tx1">
                    <a:lumMod val="85000"/>
                    <a:lumOff val="15000"/>
                  </a:schemeClr>
                </a:solidFill>
                <a:latin typeface="Cafe24 Oneprettynight" pitchFamily="2" charset="-127"/>
                <a:ea typeface="Cafe24 Oneprettynight" pitchFamily="2" charset="-127"/>
              </a:rPr>
              <a:t>-THE END-</a:t>
            </a:r>
            <a:endParaRPr lang="en-US" altLang="ko-KR" spc="600">
              <a:solidFill>
                <a:schemeClr val="tx1">
                  <a:lumMod val="85000"/>
                  <a:lumOff val="15000"/>
                </a:schemeClr>
              </a:solidFill>
              <a:latin typeface="Cafe24 Oneprettynight" pitchFamily="2" charset="-127"/>
              <a:ea typeface="Cafe24 Oneprettyn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68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7468C55-E09E-47BC-ABE2-7ED5FA2DEDFC}"/>
              </a:ext>
            </a:extLst>
          </p:cNvPr>
          <p:cNvSpPr/>
          <p:nvPr/>
        </p:nvSpPr>
        <p:spPr>
          <a:xfrm>
            <a:off x="234892" y="2085295"/>
            <a:ext cx="8674216" cy="4508613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D7D94-0E2B-48CE-AEE4-2A92840A8436}"/>
              </a:ext>
            </a:extLst>
          </p:cNvPr>
          <p:cNvSpPr txBox="1"/>
          <p:nvPr/>
        </p:nvSpPr>
        <p:spPr>
          <a:xfrm>
            <a:off x="1293794" y="1808296"/>
            <a:ext cx="1675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Cafe24 Oneprettynight" pitchFamily="2" charset="-127"/>
                <a:ea typeface="Cafe24 Oneprettynight" pitchFamily="2" charset="-127"/>
              </a:rPr>
              <a:t>The flower of the month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37813A-2C66-4273-A8F5-0C86D381D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065" y="1067341"/>
            <a:ext cx="809227" cy="12801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614602-D30B-4E23-8475-4233CA9F4C50}"/>
              </a:ext>
            </a:extLst>
          </p:cNvPr>
          <p:cNvSpPr txBox="1"/>
          <p:nvPr/>
        </p:nvSpPr>
        <p:spPr>
          <a:xfrm>
            <a:off x="34500" y="1299656"/>
            <a:ext cx="419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>
                <a:latin typeface="BM JUA OTF" panose="02020603020101020101" pitchFamily="18" charset="-127"/>
                <a:ea typeface="BM JUA OTF" panose="02020603020101020101" pitchFamily="18" charset="-127"/>
              </a:rPr>
              <a:t>이달의 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62225D-FCB7-8947-86D1-75AADD59C2FC}"/>
              </a:ext>
            </a:extLst>
          </p:cNvPr>
          <p:cNvSpPr txBox="1"/>
          <p:nvPr/>
        </p:nvSpPr>
        <p:spPr>
          <a:xfrm>
            <a:off x="4738296" y="904148"/>
            <a:ext cx="311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>
                <a:latin typeface="Cafe24 Oneprettynight" pitchFamily="2" charset="-127"/>
                <a:ea typeface="Cafe24 Oneprettynight" pitchFamily="2" charset="-127"/>
              </a:rPr>
              <a:t>벤치마킹</a:t>
            </a:r>
            <a:endParaRPr lang="en-US" altLang="ko-KR" sz="3200" spc="600">
              <a:latin typeface="Cafe24 Oneprettynight" pitchFamily="2" charset="-127"/>
              <a:ea typeface="Cafe24 Oneprettynight" pitchFamily="2" charset="-127"/>
            </a:endParaRPr>
          </a:p>
        </p:txBody>
      </p:sp>
      <p:sp>
        <p:nvSpPr>
          <p:cNvPr id="10" name="사각형: 둥근 모서리 3">
            <a:extLst>
              <a:ext uri="{FF2B5EF4-FFF2-40B4-BE49-F238E27FC236}">
                <a16:creationId xmlns:a16="http://schemas.microsoft.com/office/drawing/2014/main" id="{BB1F54B5-6BD4-8B48-8B82-BF49065F0259}"/>
              </a:ext>
            </a:extLst>
          </p:cNvPr>
          <p:cNvSpPr/>
          <p:nvPr/>
        </p:nvSpPr>
        <p:spPr>
          <a:xfrm>
            <a:off x="772485" y="2350037"/>
            <a:ext cx="1711355" cy="73015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600" err="1">
                <a:solidFill>
                  <a:schemeClr val="tx1">
                    <a:lumMod val="75000"/>
                    <a:lumOff val="25000"/>
                  </a:schemeClr>
                </a:solidFill>
                <a:latin typeface="Cafe24 Oneprettynight" pitchFamily="2" charset="-127"/>
                <a:ea typeface="Cafe24 Oneprettynight" pitchFamily="2" charset="-127"/>
              </a:rPr>
              <a:t>꽃집청년들</a:t>
            </a:r>
            <a:endParaRPr lang="en-US" altLang="ko-KR" sz="1200" spc="600">
              <a:solidFill>
                <a:schemeClr val="tx1">
                  <a:lumMod val="75000"/>
                  <a:lumOff val="25000"/>
                </a:schemeClr>
              </a:solidFill>
              <a:latin typeface="Cafe24 Oneprettynight" pitchFamily="2" charset="-127"/>
              <a:ea typeface="Cafe24 Oneprettynight" pitchFamily="2" charset="-127"/>
            </a:endParaRPr>
          </a:p>
        </p:txBody>
      </p:sp>
      <p:sp>
        <p:nvSpPr>
          <p:cNvPr id="11" name="사각형: 둥근 모서리 9">
            <a:extLst>
              <a:ext uri="{FF2B5EF4-FFF2-40B4-BE49-F238E27FC236}">
                <a16:creationId xmlns:a16="http://schemas.microsoft.com/office/drawing/2014/main" id="{AA9762BB-E96E-8A46-A8EE-302A0913DA34}"/>
              </a:ext>
            </a:extLst>
          </p:cNvPr>
          <p:cNvSpPr/>
          <p:nvPr/>
        </p:nvSpPr>
        <p:spPr>
          <a:xfrm>
            <a:off x="3716322" y="2350037"/>
            <a:ext cx="1711355" cy="730151"/>
          </a:xfrm>
          <a:prstGeom prst="roundRect">
            <a:avLst/>
          </a:prstGeom>
          <a:solidFill>
            <a:srgbClr val="EFCACA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600" err="1">
                <a:solidFill>
                  <a:schemeClr val="tx1">
                    <a:lumMod val="75000"/>
                    <a:lumOff val="25000"/>
                  </a:schemeClr>
                </a:solidFill>
                <a:latin typeface="Cafe24 Oneprettynight" pitchFamily="2" charset="-127"/>
                <a:ea typeface="Cafe24 Oneprettynight" pitchFamily="2" charset="-127"/>
              </a:rPr>
              <a:t>꾸까</a:t>
            </a:r>
            <a:endParaRPr lang="en-US" altLang="ko-KR" sz="1200" spc="600">
              <a:solidFill>
                <a:schemeClr val="tx1">
                  <a:lumMod val="75000"/>
                  <a:lumOff val="25000"/>
                </a:schemeClr>
              </a:solidFill>
              <a:latin typeface="Cafe24 Oneprettynight" pitchFamily="2" charset="-127"/>
              <a:ea typeface="Cafe24 Oneprettynight" pitchFamily="2" charset="-127"/>
            </a:endParaRPr>
          </a:p>
        </p:txBody>
      </p:sp>
      <p:sp>
        <p:nvSpPr>
          <p:cNvPr id="14" name="사각형: 둥근 모서리 10">
            <a:extLst>
              <a:ext uri="{FF2B5EF4-FFF2-40B4-BE49-F238E27FC236}">
                <a16:creationId xmlns:a16="http://schemas.microsoft.com/office/drawing/2014/main" id="{7482717C-E3B0-E34B-B669-E364895AA202}"/>
              </a:ext>
            </a:extLst>
          </p:cNvPr>
          <p:cNvSpPr/>
          <p:nvPr/>
        </p:nvSpPr>
        <p:spPr>
          <a:xfrm>
            <a:off x="6614805" y="2350037"/>
            <a:ext cx="1711355" cy="73015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600" err="1">
                <a:solidFill>
                  <a:schemeClr val="tx1">
                    <a:lumMod val="75000"/>
                    <a:lumOff val="25000"/>
                  </a:schemeClr>
                </a:solidFill>
                <a:latin typeface="Cafe24 Oneprettynight" pitchFamily="2" charset="-127"/>
                <a:ea typeface="Cafe24 Oneprettynight" pitchFamily="2" charset="-127"/>
              </a:rPr>
              <a:t>두시</a:t>
            </a:r>
            <a:endParaRPr lang="en-US" altLang="ko-KR" sz="1200" spc="600">
              <a:solidFill>
                <a:schemeClr val="tx1">
                  <a:lumMod val="75000"/>
                  <a:lumOff val="25000"/>
                </a:schemeClr>
              </a:solidFill>
              <a:latin typeface="Cafe24 Oneprettynight" pitchFamily="2" charset="-127"/>
              <a:ea typeface="Cafe24 Oneprettynight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4EDC14-543E-0047-A4B7-32069A75B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73" y="3344930"/>
            <a:ext cx="2616028" cy="26046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1093F4-6DDF-974B-8986-286C98BA21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94" y="3344930"/>
            <a:ext cx="2616027" cy="2604629"/>
          </a:xfrm>
          <a:prstGeom prst="rect">
            <a:avLst/>
          </a:prstGeom>
        </p:spPr>
      </p:pic>
      <p:pic>
        <p:nvPicPr>
          <p:cNvPr id="17" name="그림 16" descr="텍스트, 다른, 그릇이(가) 표시된 사진&#10;&#10;자동 생성된 설명">
            <a:extLst>
              <a:ext uri="{FF2B5EF4-FFF2-40B4-BE49-F238E27FC236}">
                <a16:creationId xmlns:a16="http://schemas.microsoft.com/office/drawing/2014/main" id="{2ED5275B-0FA1-DF48-ACC4-2026FCA83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314" y="3344930"/>
            <a:ext cx="2620338" cy="2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11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613771-76E2-499D-9C41-052F480CE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15" y="1144177"/>
            <a:ext cx="6953970" cy="56822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3E5190-298F-42CD-97F8-5CB80EFDCDE5}"/>
              </a:ext>
            </a:extLst>
          </p:cNvPr>
          <p:cNvSpPr txBox="1"/>
          <p:nvPr/>
        </p:nvSpPr>
        <p:spPr>
          <a:xfrm>
            <a:off x="4121951" y="373422"/>
            <a:ext cx="4673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>
                <a:latin typeface="Cafe24 Oneprettynight" pitchFamily="2" charset="-127"/>
                <a:ea typeface="Cafe24 Oneprettynight" pitchFamily="2" charset="-127"/>
              </a:rPr>
              <a:t>유스케이스 다이어그램</a:t>
            </a:r>
            <a:endParaRPr lang="en-US" altLang="ko-KR" sz="3200" spc="600">
              <a:latin typeface="Cafe24 Oneprettynight" pitchFamily="2" charset="-127"/>
              <a:ea typeface="Cafe24 Oneprettynight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A5F3B4-BC2F-E247-B4E0-2C37575CDC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879" y="411131"/>
            <a:ext cx="809227" cy="128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15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C1030449-B843-48CE-AD6F-DCE751439DB2}"/>
              </a:ext>
            </a:extLst>
          </p:cNvPr>
          <p:cNvSpPr/>
          <p:nvPr/>
        </p:nvSpPr>
        <p:spPr>
          <a:xfrm>
            <a:off x="3011651" y="2703615"/>
            <a:ext cx="3020030" cy="1713824"/>
          </a:xfrm>
          <a:prstGeom prst="ellipse">
            <a:avLst/>
          </a:prstGeom>
          <a:solidFill>
            <a:srgbClr val="E7B0B8">
              <a:alpha val="25000"/>
            </a:srgb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C88B6-0E0C-AE42-B125-4CF075939C3B}"/>
              </a:ext>
            </a:extLst>
          </p:cNvPr>
          <p:cNvSpPr txBox="1"/>
          <p:nvPr/>
        </p:nvSpPr>
        <p:spPr>
          <a:xfrm>
            <a:off x="3753618" y="263054"/>
            <a:ext cx="4207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 dirty="0">
                <a:latin typeface="Cafe24 Oneprettynight" pitchFamily="2" charset="-127"/>
                <a:ea typeface="Cafe24 Oneprettynight" pitchFamily="2" charset="-127"/>
              </a:rPr>
              <a:t>요구 사항 명세서</a:t>
            </a:r>
            <a:endParaRPr lang="en-US" altLang="ko-KR" sz="3200" spc="600" dirty="0">
              <a:latin typeface="Cafe24 Oneprettynight" pitchFamily="2" charset="-127"/>
              <a:ea typeface="Cafe24 Oneprettynight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4A0643-ACF6-1E4E-85D7-AC2B6347FB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462" y="351632"/>
            <a:ext cx="809227" cy="12801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159F7A-9155-47B2-AD20-B9D702207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41" y="1110883"/>
            <a:ext cx="9027459" cy="516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85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C1030449-B843-48CE-AD6F-DCE751439DB2}"/>
              </a:ext>
            </a:extLst>
          </p:cNvPr>
          <p:cNvSpPr/>
          <p:nvPr/>
        </p:nvSpPr>
        <p:spPr>
          <a:xfrm>
            <a:off x="3011651" y="2703615"/>
            <a:ext cx="3020030" cy="1713824"/>
          </a:xfrm>
          <a:prstGeom prst="ellipse">
            <a:avLst/>
          </a:prstGeom>
          <a:solidFill>
            <a:srgbClr val="E7B0B8">
              <a:alpha val="25000"/>
            </a:srgb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C88B6-0E0C-AE42-B125-4CF075939C3B}"/>
              </a:ext>
            </a:extLst>
          </p:cNvPr>
          <p:cNvSpPr txBox="1"/>
          <p:nvPr/>
        </p:nvSpPr>
        <p:spPr>
          <a:xfrm>
            <a:off x="3771547" y="351632"/>
            <a:ext cx="418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 dirty="0">
                <a:latin typeface="Cafe24 Oneprettynight" pitchFamily="2" charset="-127"/>
                <a:ea typeface="Cafe24 Oneprettynight" pitchFamily="2" charset="-127"/>
              </a:rPr>
              <a:t>요구 사항 명세서</a:t>
            </a:r>
            <a:endParaRPr lang="en-US" altLang="ko-KR" sz="3200" spc="600" dirty="0">
              <a:latin typeface="Cafe24 Oneprettynight" pitchFamily="2" charset="-127"/>
              <a:ea typeface="Cafe24 Oneprettynight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4A0643-ACF6-1E4E-85D7-AC2B6347FB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462" y="351632"/>
            <a:ext cx="809227" cy="12801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54316F-E295-44FF-A63D-C9FCBFBC0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4" y="1134518"/>
            <a:ext cx="8919972" cy="485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6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hlinkClick r:id="rId2" action="ppaction://hlinkpres?slideindex=1&amp;slidetitle="/>
            <a:extLst>
              <a:ext uri="{FF2B5EF4-FFF2-40B4-BE49-F238E27FC236}">
                <a16:creationId xmlns:a16="http://schemas.microsoft.com/office/drawing/2014/main" id="{6DD7C94F-DB5C-443C-AAF9-72DDE9E3B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37813A-2C66-4273-A8F5-0C86D381D6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08" y="3783434"/>
            <a:ext cx="809227" cy="1280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D414DE-8960-124C-91AA-FA28B94318C7}"/>
              </a:ext>
            </a:extLst>
          </p:cNvPr>
          <p:cNvSpPr txBox="1"/>
          <p:nvPr/>
        </p:nvSpPr>
        <p:spPr>
          <a:xfrm>
            <a:off x="4571999" y="406914"/>
            <a:ext cx="311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>
                <a:latin typeface="Cafe24 Oneprettynight" pitchFamily="2" charset="-127"/>
                <a:ea typeface="Cafe24 Oneprettynight" pitchFamily="2" charset="-127"/>
              </a:rPr>
              <a:t>스토리보드</a:t>
            </a:r>
            <a:endParaRPr lang="en-US" altLang="ko-KR" sz="3200" spc="600">
              <a:latin typeface="Cafe24 Oneprettynight" pitchFamily="2" charset="-127"/>
              <a:ea typeface="Cafe24 Oneprettynight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9400B4-5B85-4653-9C86-45DDE3D6DE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417" y="1252464"/>
            <a:ext cx="7928149" cy="534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69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</TotalTime>
  <Words>207</Words>
  <Application>Microsoft Office PowerPoint</Application>
  <PresentationFormat>화면 슬라이드 쇼(4:3)</PresentationFormat>
  <Paragraphs>94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BM JUA OTF</vt:lpstr>
      <vt:lpstr>Cafe24 Oneprettynight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치콜PPT</dc:creator>
  <cp:lastModifiedBy>이지영</cp:lastModifiedBy>
  <cp:revision>12</cp:revision>
  <dcterms:created xsi:type="dcterms:W3CDTF">2018-08-13T11:57:37Z</dcterms:created>
  <dcterms:modified xsi:type="dcterms:W3CDTF">2022-03-10T08:35:09Z</dcterms:modified>
</cp:coreProperties>
</file>